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2" r:id="rId1"/>
  </p:sldMasterIdLst>
  <p:notesMasterIdLst>
    <p:notesMasterId r:id="rId26"/>
  </p:notesMasterIdLst>
  <p:sldIdLst>
    <p:sldId id="284" r:id="rId2"/>
    <p:sldId id="276" r:id="rId3"/>
    <p:sldId id="277" r:id="rId4"/>
    <p:sldId id="295" r:id="rId5"/>
    <p:sldId id="285" r:id="rId6"/>
    <p:sldId id="289" r:id="rId7"/>
    <p:sldId id="290" r:id="rId8"/>
    <p:sldId id="259" r:id="rId9"/>
    <p:sldId id="260" r:id="rId10"/>
    <p:sldId id="261" r:id="rId11"/>
    <p:sldId id="294" r:id="rId12"/>
    <p:sldId id="262" r:id="rId13"/>
    <p:sldId id="291" r:id="rId14"/>
    <p:sldId id="263" r:id="rId15"/>
    <p:sldId id="264" r:id="rId16"/>
    <p:sldId id="265" r:id="rId17"/>
    <p:sldId id="293" r:id="rId18"/>
    <p:sldId id="281" r:id="rId19"/>
    <p:sldId id="273" r:id="rId20"/>
    <p:sldId id="292" r:id="rId21"/>
    <p:sldId id="274" r:id="rId22"/>
    <p:sldId id="275" r:id="rId23"/>
    <p:sldId id="278" r:id="rId24"/>
    <p:sldId id="266" r:id="rId2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2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04040"/>
        </a:solidFill>
        <a:effectLst/>
        <a:uFillTx/>
        <a:latin typeface="Montserrat"/>
        <a:ea typeface="Montserrat"/>
        <a:cs typeface="Montserrat"/>
        <a:sym typeface="Montserrat"/>
      </a:defRPr>
    </a:lvl1pPr>
    <a:lvl2pPr marL="0" marR="0" indent="457112" algn="l" defTabSz="9142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04040"/>
        </a:solidFill>
        <a:effectLst/>
        <a:uFillTx/>
        <a:latin typeface="Montserrat"/>
        <a:ea typeface="Montserrat"/>
        <a:cs typeface="Montserrat"/>
        <a:sym typeface="Montserrat"/>
      </a:defRPr>
    </a:lvl2pPr>
    <a:lvl3pPr marL="0" marR="0" indent="914225" algn="l" defTabSz="9142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04040"/>
        </a:solidFill>
        <a:effectLst/>
        <a:uFillTx/>
        <a:latin typeface="Montserrat"/>
        <a:ea typeface="Montserrat"/>
        <a:cs typeface="Montserrat"/>
        <a:sym typeface="Montserrat"/>
      </a:defRPr>
    </a:lvl3pPr>
    <a:lvl4pPr marL="0" marR="0" indent="1371338" algn="l" defTabSz="9142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04040"/>
        </a:solidFill>
        <a:effectLst/>
        <a:uFillTx/>
        <a:latin typeface="Montserrat"/>
        <a:ea typeface="Montserrat"/>
        <a:cs typeface="Montserrat"/>
        <a:sym typeface="Montserrat"/>
      </a:defRPr>
    </a:lvl4pPr>
    <a:lvl5pPr marL="0" marR="0" indent="1828450" algn="l" defTabSz="9142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04040"/>
        </a:solidFill>
        <a:effectLst/>
        <a:uFillTx/>
        <a:latin typeface="Montserrat"/>
        <a:ea typeface="Montserrat"/>
        <a:cs typeface="Montserrat"/>
        <a:sym typeface="Montserrat"/>
      </a:defRPr>
    </a:lvl5pPr>
    <a:lvl6pPr marL="0" marR="0" indent="2285562" algn="l" defTabSz="9142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04040"/>
        </a:solidFill>
        <a:effectLst/>
        <a:uFillTx/>
        <a:latin typeface="Montserrat"/>
        <a:ea typeface="Montserrat"/>
        <a:cs typeface="Montserrat"/>
        <a:sym typeface="Montserrat"/>
      </a:defRPr>
    </a:lvl6pPr>
    <a:lvl7pPr marL="0" marR="0" indent="2742674" algn="l" defTabSz="9142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04040"/>
        </a:solidFill>
        <a:effectLst/>
        <a:uFillTx/>
        <a:latin typeface="Montserrat"/>
        <a:ea typeface="Montserrat"/>
        <a:cs typeface="Montserrat"/>
        <a:sym typeface="Montserrat"/>
      </a:defRPr>
    </a:lvl7pPr>
    <a:lvl8pPr marL="0" marR="0" indent="3199787" algn="l" defTabSz="9142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04040"/>
        </a:solidFill>
        <a:effectLst/>
        <a:uFillTx/>
        <a:latin typeface="Montserrat"/>
        <a:ea typeface="Montserrat"/>
        <a:cs typeface="Montserrat"/>
        <a:sym typeface="Montserrat"/>
      </a:defRPr>
    </a:lvl8pPr>
    <a:lvl9pPr marL="0" marR="0" indent="3656900" algn="l" defTabSz="91422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404040"/>
        </a:solidFill>
        <a:effectLst/>
        <a:uFillTx/>
        <a:latin typeface="Montserrat"/>
        <a:ea typeface="Montserrat"/>
        <a:cs typeface="Montserrat"/>
        <a:sym typeface="Montserra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20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5F0DD-5F69-4D8C-92E0-32561E0BA747}" type="datetimeFigureOut">
              <a:rPr lang="en-US" smtClean="0"/>
              <a:t>8/8/2017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44109-D2ED-4809-BD99-4041EDA8B4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277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Shape 61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13" name="Shape 61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defRPr sz="11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Cultural Ambassador</a:t>
            </a:r>
            <a:endParaRPr sz="1400"/>
          </a:p>
          <a:p>
            <a:pPr defTabSz="914400">
              <a:defRPr sz="11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Compliance</a:t>
            </a:r>
          </a:p>
        </p:txBody>
      </p:sp>
    </p:spTree>
    <p:extLst>
      <p:ext uri="{BB962C8B-B14F-4D97-AF65-F5344CB8AC3E}">
        <p14:creationId xmlns:p14="http://schemas.microsoft.com/office/powerpoint/2010/main" val="2169114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4.jpeg" descr="PLSGHT WEB PHOTO 025 dark.jpg"/>
          <p:cNvPicPr>
            <a:picLocks noChangeAspect="1"/>
          </p:cNvPicPr>
          <p:nvPr/>
        </p:nvPicPr>
        <p:blipFill>
          <a:blip r:embed="rId2">
            <a:extLst/>
          </a:blip>
          <a:srcRect t="13564"/>
          <a:stretch>
            <a:fillRect/>
          </a:stretch>
        </p:blipFill>
        <p:spPr>
          <a:xfrm>
            <a:off x="0" y="-1"/>
            <a:ext cx="12192000" cy="7023737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479962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 |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/>
        </p:nvSpPr>
        <p:spPr>
          <a:xfrm flipH="1">
            <a:off x="4584699" y="426703"/>
            <a:ext cx="2" cy="5990426"/>
          </a:xfrm>
          <a:prstGeom prst="line">
            <a:avLst/>
          </a:prstGeom>
          <a:ln w="25400">
            <a:solidFill>
              <a:schemeClr val="accent1"/>
            </a:solidFill>
            <a:bevel/>
          </a:ln>
        </p:spPr>
        <p:txBody>
          <a:bodyPr lIns="45719" rIns="45719"/>
          <a:lstStyle/>
          <a:p>
            <a:pPr defTabSz="457200"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-1463042" y="-1"/>
            <a:ext cx="1463042" cy="1200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 defTabSz="914400">
              <a:lnSpc>
                <a:spcPts val="3000"/>
              </a:lnSpc>
              <a:defRPr sz="3600">
                <a:solidFill>
                  <a:srgbClr val="FFFFFF"/>
                </a:solidFill>
                <a:latin typeface="Gotham Light"/>
                <a:ea typeface="Gotham Light"/>
                <a:cs typeface="Gotham Light"/>
                <a:sym typeface="Gotham Light"/>
              </a:defRPr>
            </a:pPr>
            <a:r>
              <a:rPr sz="1400"/>
              <a:t>This slide is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preset</a:t>
            </a:r>
            <a:r>
              <a:rPr sz="1400">
                <a:solidFill>
                  <a:schemeClr val="accent1"/>
                </a:solidFill>
              </a:rPr>
              <a:t> </a:t>
            </a:r>
            <a:r>
              <a:rPr sz="1400"/>
              <a:t>with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animations</a:t>
            </a:r>
          </a:p>
        </p:txBody>
      </p:sp>
      <p:sp>
        <p:nvSpPr>
          <p:cNvPr id="136" name="Shape 136"/>
          <p:cNvSpPr>
            <a:spLocks noGrp="1"/>
          </p:cNvSpPr>
          <p:nvPr>
            <p:ph type="body" sz="quarter" idx="13"/>
          </p:nvPr>
        </p:nvSpPr>
        <p:spPr>
          <a:xfrm>
            <a:off x="649472" y="3199130"/>
            <a:ext cx="3342863" cy="4597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 algn="r">
              <a:lnSpc>
                <a:spcPct val="100000"/>
              </a:lnSpc>
              <a:buSzTx/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7" name="Shape 137"/>
          <p:cNvSpPr>
            <a:spLocks noGrp="1"/>
          </p:cNvSpPr>
          <p:nvPr>
            <p:ph type="pic" sz="quarter" idx="14"/>
          </p:nvPr>
        </p:nvSpPr>
        <p:spPr>
          <a:xfrm>
            <a:off x="6748551" y="1991647"/>
            <a:ext cx="2874707" cy="2874706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38" name="Shape 138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865659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body" sz="quarter" idx="13"/>
          </p:nvPr>
        </p:nvSpPr>
        <p:spPr>
          <a:xfrm>
            <a:off x="2213279" y="538479"/>
            <a:ext cx="7765442" cy="650241"/>
          </a:xfrm>
          <a:prstGeom prst="rect">
            <a:avLst/>
          </a:prstGeom>
        </p:spPr>
        <p:txBody>
          <a:bodyPr wrap="none"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sz="quarter" idx="14"/>
          </p:nvPr>
        </p:nvSpPr>
        <p:spPr>
          <a:xfrm>
            <a:off x="2026435" y="4892040"/>
            <a:ext cx="3682938" cy="3962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buSzTx/>
              <a:buFontTx/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5"/>
          </p:nvPr>
        </p:nvSpPr>
        <p:spPr>
          <a:xfrm>
            <a:off x="6482627" y="4892040"/>
            <a:ext cx="3682938" cy="3962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buSzTx/>
              <a:buFontTx/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8" name="Shape 148"/>
          <p:cNvSpPr>
            <a:spLocks noGrp="1"/>
          </p:cNvSpPr>
          <p:nvPr>
            <p:ph type="pic" sz="quarter" idx="16"/>
          </p:nvPr>
        </p:nvSpPr>
        <p:spPr>
          <a:xfrm>
            <a:off x="2725945" y="2287041"/>
            <a:ext cx="2283919" cy="2283918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pic" sz="quarter" idx="17"/>
          </p:nvPr>
        </p:nvSpPr>
        <p:spPr>
          <a:xfrm>
            <a:off x="7182136" y="2287041"/>
            <a:ext cx="2283919" cy="2283918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082959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ree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body" sz="quarter" idx="13"/>
          </p:nvPr>
        </p:nvSpPr>
        <p:spPr>
          <a:xfrm>
            <a:off x="2213279" y="538479"/>
            <a:ext cx="7765442" cy="650241"/>
          </a:xfrm>
          <a:prstGeom prst="rect">
            <a:avLst/>
          </a:prstGeom>
        </p:spPr>
        <p:txBody>
          <a:bodyPr wrap="none"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sz="quarter" idx="14"/>
          </p:nvPr>
        </p:nvSpPr>
        <p:spPr>
          <a:xfrm>
            <a:off x="1365285" y="4892040"/>
            <a:ext cx="2587158" cy="3962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buSzTx/>
              <a:buFontTx/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9" name="Shape 159"/>
          <p:cNvSpPr>
            <a:spLocks noGrp="1"/>
          </p:cNvSpPr>
          <p:nvPr>
            <p:ph type="body" sz="quarter" idx="15"/>
          </p:nvPr>
        </p:nvSpPr>
        <p:spPr>
          <a:xfrm>
            <a:off x="4802421" y="4892040"/>
            <a:ext cx="2587158" cy="3962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buSzTx/>
              <a:buFontTx/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0" name="Shape 160"/>
          <p:cNvSpPr>
            <a:spLocks noGrp="1"/>
          </p:cNvSpPr>
          <p:nvPr>
            <p:ph type="pic" sz="quarter" idx="16"/>
          </p:nvPr>
        </p:nvSpPr>
        <p:spPr>
          <a:xfrm>
            <a:off x="1516905" y="2287041"/>
            <a:ext cx="2283919" cy="2283918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61" name="Shape 161"/>
          <p:cNvSpPr>
            <a:spLocks noGrp="1"/>
          </p:cNvSpPr>
          <p:nvPr>
            <p:ph type="pic" sz="quarter" idx="17"/>
          </p:nvPr>
        </p:nvSpPr>
        <p:spPr>
          <a:xfrm>
            <a:off x="4954041" y="2287041"/>
            <a:ext cx="2283918" cy="2283918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62" name="Shape 162"/>
          <p:cNvSpPr>
            <a:spLocks noGrp="1"/>
          </p:cNvSpPr>
          <p:nvPr>
            <p:ph type="pic" sz="quarter" idx="18"/>
          </p:nvPr>
        </p:nvSpPr>
        <p:spPr>
          <a:xfrm>
            <a:off x="8391176" y="2287041"/>
            <a:ext cx="2283919" cy="2283918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9"/>
          </p:nvPr>
        </p:nvSpPr>
        <p:spPr>
          <a:xfrm>
            <a:off x="8239556" y="4892040"/>
            <a:ext cx="2587159" cy="3962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buSzTx/>
              <a:buFontTx/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4" name="Shape 164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57372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ur Image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body" sz="quarter" idx="13"/>
          </p:nvPr>
        </p:nvSpPr>
        <p:spPr>
          <a:xfrm>
            <a:off x="2213279" y="538479"/>
            <a:ext cx="7765442" cy="650241"/>
          </a:xfrm>
          <a:prstGeom prst="rect">
            <a:avLst/>
          </a:prstGeom>
        </p:spPr>
        <p:txBody>
          <a:bodyPr wrap="none"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2" name="Shape 172"/>
          <p:cNvSpPr>
            <a:spLocks noGrp="1"/>
          </p:cNvSpPr>
          <p:nvPr>
            <p:ph type="body" sz="quarter" idx="14"/>
          </p:nvPr>
        </p:nvSpPr>
        <p:spPr>
          <a:xfrm>
            <a:off x="1035835" y="4765040"/>
            <a:ext cx="2286970" cy="3962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buSzTx/>
              <a:buFontTx/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3" name="Shape 173"/>
          <p:cNvSpPr>
            <a:spLocks noGrp="1"/>
          </p:cNvSpPr>
          <p:nvPr>
            <p:ph type="body" sz="quarter" idx="15"/>
          </p:nvPr>
        </p:nvSpPr>
        <p:spPr>
          <a:xfrm>
            <a:off x="3634021" y="4765040"/>
            <a:ext cx="2312838" cy="3962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buSzTx/>
              <a:buFontTx/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4" name="Shape 174"/>
          <p:cNvSpPr>
            <a:spLocks noGrp="1"/>
          </p:cNvSpPr>
          <p:nvPr>
            <p:ph type="body" sz="quarter" idx="16"/>
          </p:nvPr>
        </p:nvSpPr>
        <p:spPr>
          <a:xfrm>
            <a:off x="6259601" y="4765040"/>
            <a:ext cx="2283918" cy="3962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buSzTx/>
              <a:buFontTx/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5" name="Shape 175"/>
          <p:cNvSpPr>
            <a:spLocks noGrp="1"/>
          </p:cNvSpPr>
          <p:nvPr>
            <p:ph type="pic" sz="quarter" idx="17"/>
          </p:nvPr>
        </p:nvSpPr>
        <p:spPr>
          <a:xfrm>
            <a:off x="1037361" y="2287041"/>
            <a:ext cx="2283918" cy="2283918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76" name="Shape 176"/>
          <p:cNvSpPr>
            <a:spLocks noGrp="1"/>
          </p:cNvSpPr>
          <p:nvPr>
            <p:ph type="pic" sz="quarter" idx="18"/>
          </p:nvPr>
        </p:nvSpPr>
        <p:spPr>
          <a:xfrm>
            <a:off x="3648481" y="2287041"/>
            <a:ext cx="2283918" cy="2283918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77" name="Shape 177"/>
          <p:cNvSpPr>
            <a:spLocks noGrp="1"/>
          </p:cNvSpPr>
          <p:nvPr>
            <p:ph type="pic" sz="quarter" idx="19"/>
          </p:nvPr>
        </p:nvSpPr>
        <p:spPr>
          <a:xfrm>
            <a:off x="6259601" y="2287041"/>
            <a:ext cx="2283918" cy="2283918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pic" sz="quarter" idx="20"/>
          </p:nvPr>
        </p:nvSpPr>
        <p:spPr>
          <a:xfrm>
            <a:off x="8870721" y="2287041"/>
            <a:ext cx="2283918" cy="2283918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79" name="Shape 179"/>
          <p:cNvSpPr>
            <a:spLocks noGrp="1"/>
          </p:cNvSpPr>
          <p:nvPr>
            <p:ph type="body" sz="quarter" idx="21"/>
          </p:nvPr>
        </p:nvSpPr>
        <p:spPr>
          <a:xfrm>
            <a:off x="8854736" y="4765040"/>
            <a:ext cx="2283918" cy="3962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buSzTx/>
              <a:buFontTx/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0" name="Shape 180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90394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ur Image Chunking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/>
          </p:cNvSpPr>
          <p:nvPr>
            <p:ph type="body" sz="quarter" idx="13"/>
          </p:nvPr>
        </p:nvSpPr>
        <p:spPr>
          <a:xfrm>
            <a:off x="2213279" y="538479"/>
            <a:ext cx="7765442" cy="650241"/>
          </a:xfrm>
          <a:prstGeom prst="rect">
            <a:avLst/>
          </a:prstGeom>
        </p:spPr>
        <p:txBody>
          <a:bodyPr wrap="none"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8" name="Shape 188"/>
          <p:cNvSpPr>
            <a:spLocks noGrp="1"/>
          </p:cNvSpPr>
          <p:nvPr>
            <p:ph type="body" sz="quarter" idx="14"/>
          </p:nvPr>
        </p:nvSpPr>
        <p:spPr>
          <a:xfrm>
            <a:off x="1752115" y="3266440"/>
            <a:ext cx="2286970" cy="3962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buSzTx/>
              <a:buFontTx/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9" name="Shape 189"/>
          <p:cNvSpPr>
            <a:spLocks noGrp="1"/>
          </p:cNvSpPr>
          <p:nvPr>
            <p:ph type="pic" sz="quarter" idx="15"/>
          </p:nvPr>
        </p:nvSpPr>
        <p:spPr>
          <a:xfrm>
            <a:off x="2068908" y="1504721"/>
            <a:ext cx="1653384" cy="1653383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90" name="Shape 190"/>
          <p:cNvSpPr/>
          <p:nvPr/>
        </p:nvSpPr>
        <p:spPr>
          <a:xfrm>
            <a:off x="4952515" y="3266439"/>
            <a:ext cx="2286970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 defTabSz="586002">
              <a:spcBef>
                <a:spcPts val="1800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t>Click to add text</a:t>
            </a:r>
          </a:p>
        </p:txBody>
      </p:sp>
      <p:sp>
        <p:nvSpPr>
          <p:cNvPr id="191" name="Shape 191"/>
          <p:cNvSpPr>
            <a:spLocks noGrp="1"/>
          </p:cNvSpPr>
          <p:nvPr>
            <p:ph type="pic" sz="quarter" idx="16"/>
          </p:nvPr>
        </p:nvSpPr>
        <p:spPr>
          <a:xfrm>
            <a:off x="5269308" y="1504721"/>
            <a:ext cx="1653384" cy="1653383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92" name="Shape 192"/>
          <p:cNvSpPr/>
          <p:nvPr/>
        </p:nvSpPr>
        <p:spPr>
          <a:xfrm>
            <a:off x="8152915" y="3266439"/>
            <a:ext cx="2286970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 defTabSz="586002">
              <a:spcBef>
                <a:spcPts val="1800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t>Click to add text</a:t>
            </a:r>
          </a:p>
        </p:txBody>
      </p:sp>
      <p:sp>
        <p:nvSpPr>
          <p:cNvPr id="193" name="Shape 193"/>
          <p:cNvSpPr>
            <a:spLocks noGrp="1"/>
          </p:cNvSpPr>
          <p:nvPr>
            <p:ph type="pic" sz="quarter" idx="17"/>
          </p:nvPr>
        </p:nvSpPr>
        <p:spPr>
          <a:xfrm>
            <a:off x="8469709" y="1504721"/>
            <a:ext cx="1653383" cy="1653383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1752115" y="5638800"/>
            <a:ext cx="2286970" cy="396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 defTabSz="586002">
              <a:spcBef>
                <a:spcPts val="1800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t>Click to add text</a:t>
            </a:r>
          </a:p>
        </p:txBody>
      </p:sp>
      <p:sp>
        <p:nvSpPr>
          <p:cNvPr id="195" name="Shape 195"/>
          <p:cNvSpPr>
            <a:spLocks noGrp="1"/>
          </p:cNvSpPr>
          <p:nvPr>
            <p:ph type="pic" sz="quarter" idx="18"/>
          </p:nvPr>
        </p:nvSpPr>
        <p:spPr>
          <a:xfrm>
            <a:off x="2068908" y="3877081"/>
            <a:ext cx="1653384" cy="1653383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4952515" y="5638800"/>
            <a:ext cx="2286970" cy="396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 defTabSz="586002">
              <a:spcBef>
                <a:spcPts val="1800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t>Click to add text</a:t>
            </a:r>
          </a:p>
        </p:txBody>
      </p:sp>
      <p:sp>
        <p:nvSpPr>
          <p:cNvPr id="197" name="Shape 197"/>
          <p:cNvSpPr>
            <a:spLocks noGrp="1"/>
          </p:cNvSpPr>
          <p:nvPr>
            <p:ph type="pic" sz="quarter" idx="19"/>
          </p:nvPr>
        </p:nvSpPr>
        <p:spPr>
          <a:xfrm>
            <a:off x="5269308" y="3877081"/>
            <a:ext cx="1653384" cy="1653383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98" name="Shape 198"/>
          <p:cNvSpPr/>
          <p:nvPr/>
        </p:nvSpPr>
        <p:spPr>
          <a:xfrm>
            <a:off x="8152915" y="5638800"/>
            <a:ext cx="2286970" cy="396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ctr" defTabSz="586002">
              <a:spcBef>
                <a:spcPts val="1800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t>Click to add text</a:t>
            </a:r>
          </a:p>
        </p:txBody>
      </p:sp>
      <p:sp>
        <p:nvSpPr>
          <p:cNvPr id="199" name="Shape 199"/>
          <p:cNvSpPr>
            <a:spLocks noGrp="1"/>
          </p:cNvSpPr>
          <p:nvPr>
            <p:ph type="pic" sz="quarter" idx="20"/>
          </p:nvPr>
        </p:nvSpPr>
        <p:spPr>
          <a:xfrm>
            <a:off x="8469709" y="3877081"/>
            <a:ext cx="1653383" cy="1653383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00" name="Shape 200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883581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body" sz="quarter" idx="13"/>
          </p:nvPr>
        </p:nvSpPr>
        <p:spPr>
          <a:xfrm>
            <a:off x="2213279" y="538479"/>
            <a:ext cx="7765442" cy="650241"/>
          </a:xfrm>
          <a:prstGeom prst="rect">
            <a:avLst/>
          </a:prstGeom>
        </p:spPr>
        <p:txBody>
          <a:bodyPr wrap="none"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8" name="Shape 208"/>
          <p:cNvSpPr>
            <a:spLocks noGrp="1"/>
          </p:cNvSpPr>
          <p:nvPr>
            <p:ph type="body" sz="quarter" idx="14"/>
          </p:nvPr>
        </p:nvSpPr>
        <p:spPr>
          <a:xfrm>
            <a:off x="1042981" y="2184400"/>
            <a:ext cx="4938765" cy="3029413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9" name="Shape 209"/>
          <p:cNvSpPr>
            <a:spLocks noGrp="1"/>
          </p:cNvSpPr>
          <p:nvPr>
            <p:ph type="body" sz="quarter" idx="15"/>
          </p:nvPr>
        </p:nvSpPr>
        <p:spPr>
          <a:xfrm>
            <a:off x="6210254" y="2184400"/>
            <a:ext cx="4938765" cy="3029413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0" name="Shape 210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35667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ree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/>
          </p:cNvSpPr>
          <p:nvPr>
            <p:ph type="body" sz="quarter" idx="13"/>
          </p:nvPr>
        </p:nvSpPr>
        <p:spPr>
          <a:xfrm>
            <a:off x="2213279" y="538479"/>
            <a:ext cx="7765442" cy="650241"/>
          </a:xfrm>
          <a:prstGeom prst="rect">
            <a:avLst/>
          </a:prstGeom>
        </p:spPr>
        <p:txBody>
          <a:bodyPr wrap="none"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8" name="Shape 218"/>
          <p:cNvSpPr>
            <a:spLocks noGrp="1"/>
          </p:cNvSpPr>
          <p:nvPr>
            <p:ph type="body" sz="quarter" idx="14"/>
          </p:nvPr>
        </p:nvSpPr>
        <p:spPr>
          <a:xfrm>
            <a:off x="802733" y="2174239"/>
            <a:ext cx="3393254" cy="3029414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9" name="Shape 219"/>
          <p:cNvSpPr>
            <a:spLocks noGrp="1"/>
          </p:cNvSpPr>
          <p:nvPr>
            <p:ph type="body" sz="quarter" idx="15"/>
          </p:nvPr>
        </p:nvSpPr>
        <p:spPr>
          <a:xfrm>
            <a:off x="4399373" y="2174239"/>
            <a:ext cx="3393254" cy="3029414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0" name="Shape 220"/>
          <p:cNvSpPr>
            <a:spLocks noGrp="1"/>
          </p:cNvSpPr>
          <p:nvPr>
            <p:ph type="body" sz="quarter" idx="16"/>
          </p:nvPr>
        </p:nvSpPr>
        <p:spPr>
          <a:xfrm>
            <a:off x="7996013" y="2174239"/>
            <a:ext cx="3393254" cy="3029414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1" name="Shape 221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447073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ur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/>
          </p:cNvSpPr>
          <p:nvPr>
            <p:ph type="body" sz="quarter" idx="13"/>
          </p:nvPr>
        </p:nvSpPr>
        <p:spPr>
          <a:xfrm>
            <a:off x="2213279" y="538479"/>
            <a:ext cx="7765442" cy="650241"/>
          </a:xfrm>
          <a:prstGeom prst="rect">
            <a:avLst/>
          </a:prstGeom>
        </p:spPr>
        <p:txBody>
          <a:bodyPr wrap="none"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9" name="Shape 229"/>
          <p:cNvSpPr>
            <a:spLocks noGrp="1"/>
          </p:cNvSpPr>
          <p:nvPr>
            <p:ph type="body" sz="quarter" idx="14"/>
          </p:nvPr>
        </p:nvSpPr>
        <p:spPr>
          <a:xfrm>
            <a:off x="1065385" y="2184400"/>
            <a:ext cx="497011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0" name="Shape 230"/>
          <p:cNvSpPr>
            <a:spLocks noGrp="1"/>
          </p:cNvSpPr>
          <p:nvPr>
            <p:ph type="body" sz="quarter" idx="15"/>
          </p:nvPr>
        </p:nvSpPr>
        <p:spPr>
          <a:xfrm>
            <a:off x="6216981" y="2184400"/>
            <a:ext cx="497011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1" name="Shape 231"/>
          <p:cNvSpPr>
            <a:spLocks noGrp="1"/>
          </p:cNvSpPr>
          <p:nvPr>
            <p:ph type="body" sz="quarter" idx="16"/>
          </p:nvPr>
        </p:nvSpPr>
        <p:spPr>
          <a:xfrm>
            <a:off x="1065385" y="3931920"/>
            <a:ext cx="497011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2" name="Shape 232"/>
          <p:cNvSpPr>
            <a:spLocks noGrp="1"/>
          </p:cNvSpPr>
          <p:nvPr>
            <p:ph type="body" sz="quarter" idx="17"/>
          </p:nvPr>
        </p:nvSpPr>
        <p:spPr>
          <a:xfrm>
            <a:off x="6216981" y="3931920"/>
            <a:ext cx="497011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3" name="Shape 233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474585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ive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/>
          </p:cNvSpPr>
          <p:nvPr>
            <p:ph type="body" sz="quarter" idx="13"/>
          </p:nvPr>
        </p:nvSpPr>
        <p:spPr>
          <a:xfrm>
            <a:off x="2213279" y="538479"/>
            <a:ext cx="7765442" cy="650241"/>
          </a:xfrm>
          <a:prstGeom prst="rect">
            <a:avLst/>
          </a:prstGeom>
        </p:spPr>
        <p:txBody>
          <a:bodyPr wrap="none"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1" name="Shape 241"/>
          <p:cNvSpPr>
            <a:spLocks noGrp="1"/>
          </p:cNvSpPr>
          <p:nvPr>
            <p:ph type="body" sz="quarter" idx="14"/>
          </p:nvPr>
        </p:nvSpPr>
        <p:spPr>
          <a:xfrm>
            <a:off x="578856" y="2184400"/>
            <a:ext cx="353620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2" name="Shape 242"/>
          <p:cNvSpPr>
            <a:spLocks noGrp="1"/>
          </p:cNvSpPr>
          <p:nvPr>
            <p:ph type="body" sz="quarter" idx="15"/>
          </p:nvPr>
        </p:nvSpPr>
        <p:spPr>
          <a:xfrm>
            <a:off x="4327896" y="2184400"/>
            <a:ext cx="353620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3" name="Shape 243"/>
          <p:cNvSpPr>
            <a:spLocks noGrp="1"/>
          </p:cNvSpPr>
          <p:nvPr>
            <p:ph type="body" sz="quarter" idx="16"/>
          </p:nvPr>
        </p:nvSpPr>
        <p:spPr>
          <a:xfrm>
            <a:off x="8076936" y="2184400"/>
            <a:ext cx="353620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4" name="Shape 244"/>
          <p:cNvSpPr>
            <a:spLocks noGrp="1"/>
          </p:cNvSpPr>
          <p:nvPr>
            <p:ph type="body" sz="quarter" idx="17"/>
          </p:nvPr>
        </p:nvSpPr>
        <p:spPr>
          <a:xfrm>
            <a:off x="2453376" y="3942079"/>
            <a:ext cx="3536208" cy="1537363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5" name="Shape 245"/>
          <p:cNvSpPr>
            <a:spLocks noGrp="1"/>
          </p:cNvSpPr>
          <p:nvPr>
            <p:ph type="body" sz="quarter" idx="18"/>
          </p:nvPr>
        </p:nvSpPr>
        <p:spPr>
          <a:xfrm>
            <a:off x="6202416" y="3942079"/>
            <a:ext cx="3536208" cy="1537363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6" name="Shape 246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89377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ix 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/>
          </p:cNvSpPr>
          <p:nvPr>
            <p:ph type="body" sz="quarter" idx="13"/>
          </p:nvPr>
        </p:nvSpPr>
        <p:spPr>
          <a:xfrm>
            <a:off x="2213279" y="538479"/>
            <a:ext cx="7765442" cy="650241"/>
          </a:xfrm>
          <a:prstGeom prst="rect">
            <a:avLst/>
          </a:prstGeom>
        </p:spPr>
        <p:txBody>
          <a:bodyPr wrap="none"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4" name="Shape 254"/>
          <p:cNvSpPr>
            <a:spLocks noGrp="1"/>
          </p:cNvSpPr>
          <p:nvPr>
            <p:ph type="body" sz="quarter" idx="14"/>
          </p:nvPr>
        </p:nvSpPr>
        <p:spPr>
          <a:xfrm>
            <a:off x="578856" y="2184400"/>
            <a:ext cx="353620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5" name="Shape 255"/>
          <p:cNvSpPr>
            <a:spLocks noGrp="1"/>
          </p:cNvSpPr>
          <p:nvPr>
            <p:ph type="body" sz="quarter" idx="15"/>
          </p:nvPr>
        </p:nvSpPr>
        <p:spPr>
          <a:xfrm>
            <a:off x="4327896" y="2184400"/>
            <a:ext cx="353620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6" name="Shape 256"/>
          <p:cNvSpPr>
            <a:spLocks noGrp="1"/>
          </p:cNvSpPr>
          <p:nvPr>
            <p:ph type="body" sz="quarter" idx="16"/>
          </p:nvPr>
        </p:nvSpPr>
        <p:spPr>
          <a:xfrm>
            <a:off x="8076936" y="2184400"/>
            <a:ext cx="353620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7" name="Shape 257"/>
          <p:cNvSpPr>
            <a:spLocks noGrp="1"/>
          </p:cNvSpPr>
          <p:nvPr>
            <p:ph type="body" sz="quarter" idx="17"/>
          </p:nvPr>
        </p:nvSpPr>
        <p:spPr>
          <a:xfrm>
            <a:off x="578856" y="3937000"/>
            <a:ext cx="353620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8"/>
          </p:nvPr>
        </p:nvSpPr>
        <p:spPr>
          <a:xfrm>
            <a:off x="4327896" y="3937000"/>
            <a:ext cx="353620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9" name="Shape 259"/>
          <p:cNvSpPr>
            <a:spLocks noGrp="1"/>
          </p:cNvSpPr>
          <p:nvPr>
            <p:ph type="body" sz="quarter" idx="19"/>
          </p:nvPr>
        </p:nvSpPr>
        <p:spPr>
          <a:xfrm>
            <a:off x="8076936" y="3937000"/>
            <a:ext cx="3536208" cy="1537362"/>
          </a:xfrm>
          <a:prstGeom prst="rect">
            <a:avLst/>
          </a:prstGeom>
          <a:solidFill>
            <a:srgbClr val="000000"/>
          </a:solidFill>
        </p:spPr>
        <p:txBody>
          <a:bodyPr lIns="45719" tIns="45719" rIns="45719" bIns="45719" anchor="ctr"/>
          <a:lstStyle>
            <a:lvl1pPr marL="0" indent="0" algn="ctr">
              <a:lnSpc>
                <a:spcPct val="100000"/>
              </a:lnSpc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0" name="Shape 260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2666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Title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5.jpeg" descr="PLSGHT WEB PHOTO 044 dark.jpg"/>
          <p:cNvPicPr>
            <a:picLocks noChangeAspect="1"/>
          </p:cNvPicPr>
          <p:nvPr/>
        </p:nvPicPr>
        <p:blipFill>
          <a:blip r:embed="rId2">
            <a:extLst/>
          </a:blip>
          <a:srcRect t="6389" b="9214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Shape 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177118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/>
          </p:cNvSpPr>
          <p:nvPr>
            <p:ph type="body" sz="quarter" idx="13"/>
          </p:nvPr>
        </p:nvSpPr>
        <p:spPr>
          <a:xfrm>
            <a:off x="1107815" y="2441955"/>
            <a:ext cx="10101307" cy="141732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4800" spc="-144">
                <a:solidFill>
                  <a:schemeClr val="accent4"/>
                </a:solidFill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8" name="Shape 268"/>
          <p:cNvSpPr>
            <a:spLocks noGrp="1"/>
          </p:cNvSpPr>
          <p:nvPr>
            <p:ph type="body" sz="quarter" idx="14"/>
          </p:nvPr>
        </p:nvSpPr>
        <p:spPr>
          <a:xfrm>
            <a:off x="1163319" y="3854196"/>
            <a:ext cx="9762890" cy="4597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9" name="Shape 269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982241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/>
          </p:cNvSpPr>
          <p:nvPr>
            <p:ph type="body" sz="quarter" idx="13"/>
          </p:nvPr>
        </p:nvSpPr>
        <p:spPr>
          <a:xfrm>
            <a:off x="1107815" y="2785109"/>
            <a:ext cx="9976371" cy="8280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4800" spc="-144">
                <a:solidFill>
                  <a:schemeClr val="accent5"/>
                </a:solidFill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7" name="Shape 277"/>
          <p:cNvSpPr>
            <a:spLocks noGrp="1"/>
          </p:cNvSpPr>
          <p:nvPr>
            <p:ph type="body" sz="quarter" idx="14"/>
          </p:nvPr>
        </p:nvSpPr>
        <p:spPr>
          <a:xfrm>
            <a:off x="1163319" y="3559810"/>
            <a:ext cx="9469044" cy="510541"/>
          </a:xfrm>
          <a:prstGeom prst="rect">
            <a:avLst/>
          </a:prstGeom>
        </p:spPr>
        <p:txBody>
          <a:bodyPr lIns="45719" tIns="45719" rIns="45719" bIns="45719">
            <a:spAutoFit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 sz="2800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8" name="Shape 278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28648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Bullets |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/>
        </p:nvSpPr>
        <p:spPr>
          <a:xfrm>
            <a:off x="-1463042" y="-1"/>
            <a:ext cx="1463042" cy="1200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 defTabSz="914400">
              <a:lnSpc>
                <a:spcPts val="3000"/>
              </a:lnSpc>
              <a:defRPr sz="3600">
                <a:solidFill>
                  <a:srgbClr val="FFFFFF"/>
                </a:solidFill>
                <a:latin typeface="Gotham Light"/>
                <a:ea typeface="Gotham Light"/>
                <a:cs typeface="Gotham Light"/>
                <a:sym typeface="Gotham Light"/>
              </a:defRPr>
            </a:pPr>
            <a:r>
              <a:rPr sz="1400"/>
              <a:t>This slide is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preset</a:t>
            </a:r>
            <a:r>
              <a:rPr sz="1400">
                <a:solidFill>
                  <a:schemeClr val="accent1"/>
                </a:solidFill>
              </a:rPr>
              <a:t> </a:t>
            </a:r>
            <a:r>
              <a:rPr sz="1400"/>
              <a:t>with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animations</a:t>
            </a:r>
          </a:p>
        </p:txBody>
      </p:sp>
      <p:sp>
        <p:nvSpPr>
          <p:cNvPr id="286" name="Shape 286"/>
          <p:cNvSpPr>
            <a:spLocks noGrp="1"/>
          </p:cNvSpPr>
          <p:nvPr>
            <p:ph type="body" sz="quarter" idx="13"/>
          </p:nvPr>
        </p:nvSpPr>
        <p:spPr>
          <a:xfrm>
            <a:off x="5177065" y="3096796"/>
            <a:ext cx="6238351" cy="6502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7" name="Shape 287"/>
          <p:cNvSpPr>
            <a:spLocks noGrp="1"/>
          </p:cNvSpPr>
          <p:nvPr>
            <p:ph type="body" sz="quarter" idx="14"/>
          </p:nvPr>
        </p:nvSpPr>
        <p:spPr>
          <a:xfrm>
            <a:off x="562865" y="3199130"/>
            <a:ext cx="3429470" cy="4597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 algn="r">
              <a:lnSpc>
                <a:spcPct val="100000"/>
              </a:lnSpc>
              <a:buSzTx/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8" name="Shape 288"/>
          <p:cNvSpPr/>
          <p:nvPr/>
        </p:nvSpPr>
        <p:spPr>
          <a:xfrm>
            <a:off x="4589050" y="1917902"/>
            <a:ext cx="90002" cy="3000404"/>
          </a:xfrm>
          <a:prstGeom prst="rect">
            <a:avLst/>
          </a:prstGeom>
          <a:gradFill>
            <a:gsLst>
              <a:gs pos="0">
                <a:srgbClr val="E62A89"/>
              </a:gs>
              <a:gs pos="100000">
                <a:srgbClr val="F25B2A"/>
              </a:gs>
            </a:gsLst>
            <a:lin ang="14999920"/>
          </a:gradFill>
          <a:ln w="12700">
            <a:miter lim="400000"/>
          </a:ln>
        </p:spPr>
        <p:txBody>
          <a:bodyPr lIns="60958" tIns="60958" rIns="60958" bIns="60958" anchor="ctr"/>
          <a:lstStyle/>
          <a:p>
            <a:pPr algn="ctr" defTabSz="12192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89" name="Shape 289"/>
          <p:cNvSpPr/>
          <p:nvPr/>
        </p:nvSpPr>
        <p:spPr>
          <a:xfrm flipH="1">
            <a:off x="4584819" y="461871"/>
            <a:ext cx="1" cy="5690803"/>
          </a:xfrm>
          <a:prstGeom prst="line">
            <a:avLst/>
          </a:prstGeom>
          <a:ln w="12700">
            <a:solidFill>
              <a:srgbClr val="767171"/>
            </a:solidFill>
            <a:miter/>
          </a:ln>
        </p:spPr>
        <p:txBody>
          <a:bodyPr lIns="60958" tIns="60958" rIns="60958" bIns="60958"/>
          <a:lstStyle/>
          <a:p>
            <a:pPr defTabSz="1219200"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290" name="Shape 290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644789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Bullets |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/>
        </p:nvSpPr>
        <p:spPr>
          <a:xfrm>
            <a:off x="-1463042" y="-1"/>
            <a:ext cx="1463042" cy="1200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 defTabSz="914400">
              <a:lnSpc>
                <a:spcPts val="3000"/>
              </a:lnSpc>
              <a:defRPr sz="3600">
                <a:solidFill>
                  <a:srgbClr val="FFFFFF"/>
                </a:solidFill>
                <a:latin typeface="Gotham Light"/>
                <a:ea typeface="Gotham Light"/>
                <a:cs typeface="Gotham Light"/>
                <a:sym typeface="Gotham Light"/>
              </a:defRPr>
            </a:pPr>
            <a:r>
              <a:rPr sz="1400"/>
              <a:t>This slide is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preset</a:t>
            </a:r>
            <a:r>
              <a:rPr sz="1400">
                <a:solidFill>
                  <a:schemeClr val="accent1"/>
                </a:solidFill>
              </a:rPr>
              <a:t> </a:t>
            </a:r>
            <a:r>
              <a:rPr sz="1400"/>
              <a:t>with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animations</a:t>
            </a:r>
          </a:p>
        </p:txBody>
      </p:sp>
      <p:sp>
        <p:nvSpPr>
          <p:cNvPr id="298" name="Shape 298"/>
          <p:cNvSpPr>
            <a:spLocks noGrp="1"/>
          </p:cNvSpPr>
          <p:nvPr>
            <p:ph type="body" sz="quarter" idx="13"/>
          </p:nvPr>
        </p:nvSpPr>
        <p:spPr>
          <a:xfrm>
            <a:off x="527146" y="3199130"/>
            <a:ext cx="3465189" cy="4597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 algn="r">
              <a:lnSpc>
                <a:spcPct val="100000"/>
              </a:lnSpc>
              <a:buSzTx/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9" name="Shape 299"/>
          <p:cNvSpPr>
            <a:spLocks noGrp="1"/>
          </p:cNvSpPr>
          <p:nvPr>
            <p:ph type="pic" sz="quarter" idx="14"/>
          </p:nvPr>
        </p:nvSpPr>
        <p:spPr>
          <a:xfrm>
            <a:off x="6748551" y="1991647"/>
            <a:ext cx="2874707" cy="2874706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300" name="Shape 300"/>
          <p:cNvSpPr/>
          <p:nvPr/>
        </p:nvSpPr>
        <p:spPr>
          <a:xfrm>
            <a:off x="4589050" y="1917902"/>
            <a:ext cx="90002" cy="3000404"/>
          </a:xfrm>
          <a:prstGeom prst="rect">
            <a:avLst/>
          </a:prstGeom>
          <a:gradFill>
            <a:gsLst>
              <a:gs pos="0">
                <a:srgbClr val="E62A89"/>
              </a:gs>
              <a:gs pos="100000">
                <a:srgbClr val="F25B2A"/>
              </a:gs>
            </a:gsLst>
            <a:lin ang="14999920"/>
          </a:gradFill>
          <a:ln w="12700">
            <a:miter lim="400000"/>
          </a:ln>
        </p:spPr>
        <p:txBody>
          <a:bodyPr lIns="60958" tIns="60958" rIns="60958" bIns="60958" anchor="ctr"/>
          <a:lstStyle/>
          <a:p>
            <a:pPr algn="ctr" defTabSz="12192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01" name="Shape 301"/>
          <p:cNvSpPr/>
          <p:nvPr/>
        </p:nvSpPr>
        <p:spPr>
          <a:xfrm flipH="1">
            <a:off x="4584819" y="461871"/>
            <a:ext cx="1" cy="5690803"/>
          </a:xfrm>
          <a:prstGeom prst="line">
            <a:avLst/>
          </a:prstGeom>
          <a:ln w="12700">
            <a:solidFill>
              <a:srgbClr val="767171"/>
            </a:solidFill>
            <a:miter/>
          </a:ln>
        </p:spPr>
        <p:txBody>
          <a:bodyPr lIns="60958" tIns="60958" rIns="60958" bIns="60958"/>
          <a:lstStyle/>
          <a:p>
            <a:pPr defTabSz="1219200"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302" name="Shape 302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629369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|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/>
        </p:nvSpPr>
        <p:spPr>
          <a:xfrm flipH="1">
            <a:off x="4584699" y="426703"/>
            <a:ext cx="2" cy="5990426"/>
          </a:xfrm>
          <a:prstGeom prst="line">
            <a:avLst/>
          </a:prstGeom>
          <a:ln w="25400">
            <a:solidFill>
              <a:schemeClr val="accent1"/>
            </a:solidFill>
            <a:bevel/>
          </a:ln>
        </p:spPr>
        <p:txBody>
          <a:bodyPr lIns="45719" rIns="45719"/>
          <a:lstStyle/>
          <a:p>
            <a:pPr defTabSz="457200"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310" name="Shape 310"/>
          <p:cNvSpPr/>
          <p:nvPr/>
        </p:nvSpPr>
        <p:spPr>
          <a:xfrm>
            <a:off x="-1463042" y="-1"/>
            <a:ext cx="1463042" cy="1200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 defTabSz="914400">
              <a:lnSpc>
                <a:spcPts val="3000"/>
              </a:lnSpc>
              <a:defRPr sz="3600">
                <a:solidFill>
                  <a:srgbClr val="FFFFFF"/>
                </a:solidFill>
                <a:latin typeface="Gotham Light"/>
                <a:ea typeface="Gotham Light"/>
                <a:cs typeface="Gotham Light"/>
                <a:sym typeface="Gotham Light"/>
              </a:defRPr>
            </a:pPr>
            <a:r>
              <a:rPr sz="1400"/>
              <a:t>This slide is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preset</a:t>
            </a:r>
            <a:r>
              <a:rPr sz="1400">
                <a:solidFill>
                  <a:schemeClr val="accent1"/>
                </a:solidFill>
              </a:rPr>
              <a:t> </a:t>
            </a:r>
            <a:r>
              <a:rPr sz="1400"/>
              <a:t>with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animations</a:t>
            </a:r>
          </a:p>
        </p:txBody>
      </p:sp>
      <p:sp>
        <p:nvSpPr>
          <p:cNvPr id="311" name="Shape 311"/>
          <p:cNvSpPr>
            <a:spLocks noGrp="1"/>
          </p:cNvSpPr>
          <p:nvPr>
            <p:ph type="body" sz="quarter" idx="13"/>
          </p:nvPr>
        </p:nvSpPr>
        <p:spPr>
          <a:xfrm>
            <a:off x="517952" y="2817396"/>
            <a:ext cx="3507782" cy="12090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2" name="Shape 312"/>
          <p:cNvSpPr>
            <a:spLocks noGrp="1"/>
          </p:cNvSpPr>
          <p:nvPr>
            <p:ph type="body" sz="quarter" idx="14"/>
          </p:nvPr>
        </p:nvSpPr>
        <p:spPr>
          <a:xfrm>
            <a:off x="5143666" y="3199130"/>
            <a:ext cx="6350707" cy="4597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3" name="Shape 313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485958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Image |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/>
        </p:nvSpPr>
        <p:spPr>
          <a:xfrm>
            <a:off x="-1463042" y="-1"/>
            <a:ext cx="1463042" cy="1200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 defTabSz="914400">
              <a:lnSpc>
                <a:spcPts val="3000"/>
              </a:lnSpc>
              <a:defRPr sz="3600">
                <a:solidFill>
                  <a:srgbClr val="FFFFFF"/>
                </a:solidFill>
                <a:latin typeface="Gotham Light"/>
                <a:ea typeface="Gotham Light"/>
                <a:cs typeface="Gotham Light"/>
                <a:sym typeface="Gotham Light"/>
              </a:defRPr>
            </a:pPr>
            <a:r>
              <a:rPr sz="1400"/>
              <a:t>This slide is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preset</a:t>
            </a:r>
            <a:r>
              <a:rPr sz="1400">
                <a:solidFill>
                  <a:schemeClr val="accent1"/>
                </a:solidFill>
              </a:rPr>
              <a:t> </a:t>
            </a:r>
            <a:r>
              <a:rPr sz="1400"/>
              <a:t>with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animations</a:t>
            </a:r>
          </a:p>
        </p:txBody>
      </p:sp>
      <p:sp>
        <p:nvSpPr>
          <p:cNvPr id="321" name="Shape 321"/>
          <p:cNvSpPr>
            <a:spLocks noGrp="1"/>
          </p:cNvSpPr>
          <p:nvPr>
            <p:ph type="body" sz="quarter" idx="13"/>
          </p:nvPr>
        </p:nvSpPr>
        <p:spPr>
          <a:xfrm>
            <a:off x="5143666" y="3199130"/>
            <a:ext cx="6341936" cy="4597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2" name="Shape 322"/>
          <p:cNvSpPr>
            <a:spLocks noGrp="1"/>
          </p:cNvSpPr>
          <p:nvPr>
            <p:ph type="pic" sz="quarter" idx="14"/>
          </p:nvPr>
        </p:nvSpPr>
        <p:spPr>
          <a:xfrm>
            <a:off x="1057660" y="2193555"/>
            <a:ext cx="2470889" cy="2470889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323" name="Shape 323"/>
          <p:cNvSpPr/>
          <p:nvPr/>
        </p:nvSpPr>
        <p:spPr>
          <a:xfrm>
            <a:off x="4589050" y="1917902"/>
            <a:ext cx="90002" cy="3000404"/>
          </a:xfrm>
          <a:prstGeom prst="rect">
            <a:avLst/>
          </a:prstGeom>
          <a:gradFill>
            <a:gsLst>
              <a:gs pos="0">
                <a:srgbClr val="E62A89"/>
              </a:gs>
              <a:gs pos="100000">
                <a:srgbClr val="F25B2A"/>
              </a:gs>
            </a:gsLst>
            <a:lin ang="14999920"/>
          </a:gradFill>
          <a:ln w="12700">
            <a:miter lim="400000"/>
          </a:ln>
        </p:spPr>
        <p:txBody>
          <a:bodyPr lIns="60958" tIns="60958" rIns="60958" bIns="60958" anchor="ctr"/>
          <a:lstStyle/>
          <a:p>
            <a:pPr algn="ctr" defTabSz="12192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24" name="Shape 324"/>
          <p:cNvSpPr/>
          <p:nvPr/>
        </p:nvSpPr>
        <p:spPr>
          <a:xfrm flipH="1">
            <a:off x="4584819" y="461871"/>
            <a:ext cx="1" cy="5690803"/>
          </a:xfrm>
          <a:prstGeom prst="line">
            <a:avLst/>
          </a:prstGeom>
          <a:ln w="12700">
            <a:solidFill>
              <a:srgbClr val="767171"/>
            </a:solidFill>
            <a:miter/>
          </a:ln>
        </p:spPr>
        <p:txBody>
          <a:bodyPr lIns="60958" tIns="60958" rIns="60958" bIns="60958"/>
          <a:lstStyle/>
          <a:p>
            <a:pPr defTabSz="1219200"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325" name="Shape 325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102225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portant Statem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>
            <a:spLocks noGrp="1"/>
          </p:cNvSpPr>
          <p:nvPr>
            <p:ph type="body" sz="half" idx="13"/>
          </p:nvPr>
        </p:nvSpPr>
        <p:spPr>
          <a:xfrm>
            <a:off x="1823757" y="2278379"/>
            <a:ext cx="8544486" cy="23012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4800" spc="-144">
                <a:solidFill>
                  <a:srgbClr val="FFFFFF"/>
                </a:solidFill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2" name="Shape 342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1" cy="368301"/>
          </a:xfrm>
          <a:prstGeom prst="rect">
            <a:avLst/>
          </a:prstGeom>
        </p:spPr>
        <p:txBody>
          <a:bodyPr wrap="square"/>
          <a:lstStyle>
            <a:lvl1pPr algn="l" defTabSz="586002">
              <a:spcBef>
                <a:spcPts val="1800"/>
              </a:spcBef>
              <a:defRPr sz="1800">
                <a:solidFill>
                  <a:srgbClr val="000000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721931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626243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>
            <a:spLocks noGrp="1"/>
          </p:cNvSpPr>
          <p:nvPr>
            <p:ph type="title"/>
          </p:nvPr>
        </p:nvSpPr>
        <p:spPr>
          <a:xfrm>
            <a:off x="415610" y="992763"/>
            <a:ext cx="11360802" cy="2736803"/>
          </a:xfrm>
          <a:prstGeom prst="rect">
            <a:avLst/>
          </a:prstGeom>
        </p:spPr>
        <p:txBody>
          <a:bodyPr lIns="121898" tIns="121898" rIns="121898" bIns="121898" anchor="b">
            <a:normAutofit/>
          </a:bodyPr>
          <a:lstStyle>
            <a:lvl1pPr defTabSz="1219200">
              <a:lnSpc>
                <a:spcPct val="100000"/>
              </a:lnSpc>
              <a:defRPr sz="6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7" name="Shape 357"/>
          <p:cNvSpPr>
            <a:spLocks noGrp="1"/>
          </p:cNvSpPr>
          <p:nvPr>
            <p:ph type="body" sz="quarter" idx="1"/>
          </p:nvPr>
        </p:nvSpPr>
        <p:spPr>
          <a:xfrm>
            <a:off x="415597" y="3778833"/>
            <a:ext cx="11360802" cy="1056802"/>
          </a:xfrm>
          <a:prstGeom prst="rect">
            <a:avLst/>
          </a:prstGeom>
        </p:spPr>
        <p:txBody>
          <a:bodyPr lIns="121898" tIns="121898" rIns="121898" bIns="121898">
            <a:normAutofit/>
          </a:bodyPr>
          <a:lstStyle>
            <a:lvl1pPr marL="0" indent="0" algn="ctr" defTabSz="1219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0" algn="ctr" defTabSz="1219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0" algn="ctr" defTabSz="1219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0" algn="ctr" defTabSz="1219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0" algn="ctr" defTabSz="1219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pic>
        <p:nvPicPr>
          <p:cNvPr id="358" name="image0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20859" y="0"/>
            <a:ext cx="12633718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359" name="Shape 359"/>
          <p:cNvSpPr>
            <a:spLocks noGrp="1"/>
          </p:cNvSpPr>
          <p:nvPr>
            <p:ph type="sldNum" sz="quarter" idx="2"/>
          </p:nvPr>
        </p:nvSpPr>
        <p:spPr>
          <a:xfrm>
            <a:off x="11602378" y="6271683"/>
            <a:ext cx="425947" cy="416546"/>
          </a:xfrm>
          <a:prstGeom prst="rect">
            <a:avLst/>
          </a:prstGeom>
        </p:spPr>
        <p:txBody>
          <a:bodyPr lIns="121865" tIns="121865" rIns="121865" bIns="121865"/>
          <a:lstStyle>
            <a:lvl1pPr defTabSz="1219200">
              <a:defRPr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127894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>
            <a:spLocks noGrp="1"/>
          </p:cNvSpPr>
          <p:nvPr>
            <p:ph type="title"/>
          </p:nvPr>
        </p:nvSpPr>
        <p:spPr>
          <a:xfrm>
            <a:off x="2416968" y="1151929"/>
            <a:ext cx="7358064" cy="2321720"/>
          </a:xfrm>
          <a:prstGeom prst="rect">
            <a:avLst/>
          </a:prstGeom>
        </p:spPr>
        <p:txBody>
          <a:bodyPr lIns="35718" tIns="35718" rIns="35718" bIns="35718" anchor="b">
            <a:normAutofit/>
          </a:bodyPr>
          <a:lstStyle>
            <a:lvl1pPr defTabSz="410765">
              <a:lnSpc>
                <a:spcPct val="100000"/>
              </a:lnSpc>
              <a:defRPr sz="5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6" name="Shape 376"/>
          <p:cNvSpPr>
            <a:spLocks noGrp="1"/>
          </p:cNvSpPr>
          <p:nvPr>
            <p:ph type="body" sz="quarter" idx="1"/>
          </p:nvPr>
        </p:nvSpPr>
        <p:spPr>
          <a:xfrm>
            <a:off x="2416968" y="3536156"/>
            <a:ext cx="7358064" cy="794743"/>
          </a:xfrm>
          <a:prstGeom prst="rect">
            <a:avLst/>
          </a:prstGeom>
        </p:spPr>
        <p:txBody>
          <a:bodyPr lIns="35718" tIns="35718" rIns="35718" bIns="35718">
            <a:normAutofit/>
          </a:bodyPr>
          <a:lstStyle>
            <a:lvl1pPr marL="0" indent="0" algn="ctr" defTabSz="41076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0" indent="228600" algn="ctr" defTabSz="41076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indent="457200" algn="ctr" defTabSz="41076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indent="685800" algn="ctr" defTabSz="41076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indent="914400" algn="ctr" defTabSz="410765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77" name="Shape 377"/>
          <p:cNvSpPr>
            <a:spLocks noGrp="1"/>
          </p:cNvSpPr>
          <p:nvPr>
            <p:ph type="sldNum" sz="quarter" idx="2"/>
          </p:nvPr>
        </p:nvSpPr>
        <p:spPr>
          <a:xfrm>
            <a:off x="5964732" y="6509742"/>
            <a:ext cx="253607" cy="249238"/>
          </a:xfrm>
          <a:prstGeom prst="rect">
            <a:avLst/>
          </a:prstGeom>
        </p:spPr>
        <p:txBody>
          <a:bodyPr lIns="35718" tIns="35718" rIns="35718" bIns="35718" anchor="t"/>
          <a:lstStyle>
            <a:lvl1pPr algn="ctr" defTabSz="410765">
              <a:defRPr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681055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Title Photo 6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2192001" cy="6906550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 6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467379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>
            <a:spLocks noGrp="1"/>
          </p:cNvSpPr>
          <p:nvPr>
            <p:ph type="title"/>
          </p:nvPr>
        </p:nvSpPr>
        <p:spPr>
          <a:xfrm>
            <a:off x="2416968" y="2268140"/>
            <a:ext cx="7358064" cy="2321720"/>
          </a:xfrm>
          <a:prstGeom prst="rect">
            <a:avLst/>
          </a:prstGeom>
        </p:spPr>
        <p:txBody>
          <a:bodyPr lIns="35718" tIns="35718" rIns="35718" bIns="35718" anchor="ctr">
            <a:normAutofit/>
          </a:bodyPr>
          <a:lstStyle>
            <a:lvl1pPr defTabSz="410765">
              <a:lnSpc>
                <a:spcPct val="100000"/>
              </a:lnSpc>
              <a:defRPr sz="5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5" name="Shape 385"/>
          <p:cNvSpPr>
            <a:spLocks noGrp="1"/>
          </p:cNvSpPr>
          <p:nvPr>
            <p:ph type="sldNum" sz="quarter" idx="2"/>
          </p:nvPr>
        </p:nvSpPr>
        <p:spPr>
          <a:xfrm>
            <a:off x="5964732" y="6509742"/>
            <a:ext cx="253607" cy="249238"/>
          </a:xfrm>
          <a:prstGeom prst="rect">
            <a:avLst/>
          </a:prstGeom>
        </p:spPr>
        <p:txBody>
          <a:bodyPr lIns="35718" tIns="35718" rIns="35718" bIns="35718" anchor="t"/>
          <a:lstStyle>
            <a:lvl1pPr algn="ctr" defTabSz="410765">
              <a:defRPr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614839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>
            <a:spLocks noGrp="1"/>
          </p:cNvSpPr>
          <p:nvPr>
            <p:ph type="title"/>
          </p:nvPr>
        </p:nvSpPr>
        <p:spPr>
          <a:xfrm>
            <a:off x="2193726" y="178593"/>
            <a:ext cx="7804548" cy="1518048"/>
          </a:xfrm>
          <a:prstGeom prst="rect">
            <a:avLst/>
          </a:prstGeom>
        </p:spPr>
        <p:txBody>
          <a:bodyPr lIns="35718" tIns="35718" rIns="35718" bIns="35718" anchor="ctr">
            <a:normAutofit/>
          </a:bodyPr>
          <a:lstStyle>
            <a:lvl1pPr defTabSz="410765">
              <a:lnSpc>
                <a:spcPct val="100000"/>
              </a:lnSpc>
              <a:defRPr sz="56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93" name="Shape 393"/>
          <p:cNvSpPr>
            <a:spLocks noGrp="1"/>
          </p:cNvSpPr>
          <p:nvPr>
            <p:ph type="sldNum" sz="quarter" idx="2"/>
          </p:nvPr>
        </p:nvSpPr>
        <p:spPr>
          <a:xfrm>
            <a:off x="5964732" y="6509742"/>
            <a:ext cx="253607" cy="249238"/>
          </a:xfrm>
          <a:prstGeom prst="rect">
            <a:avLst/>
          </a:prstGeom>
        </p:spPr>
        <p:txBody>
          <a:bodyPr lIns="35718" tIns="35718" rIns="35718" bIns="35718" anchor="t"/>
          <a:lstStyle>
            <a:lvl1pPr algn="ctr" defTabSz="410765">
              <a:defRPr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546490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5006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408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Title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image7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Shape 7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826922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body" sz="quarter" idx="13"/>
          </p:nvPr>
        </p:nvSpPr>
        <p:spPr>
          <a:xfrm>
            <a:off x="2213279" y="538479"/>
            <a:ext cx="7765442" cy="650241"/>
          </a:xfrm>
          <a:prstGeom prst="rect">
            <a:avLst/>
          </a:prstGeom>
        </p:spPr>
        <p:txBody>
          <a:bodyPr wrap="none"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820335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 - grey">
    <p:bg>
      <p:bgPr>
        <a:solidFill>
          <a:srgbClr val="E5E5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>
            <a:off x="83820" y="83819"/>
            <a:ext cx="12009857" cy="6680776"/>
          </a:xfrm>
          <a:prstGeom prst="rect">
            <a:avLst/>
          </a:prstGeom>
          <a:ln w="190500" cap="sq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213279" y="538479"/>
            <a:ext cx="7765442" cy="650241"/>
          </a:xfrm>
          <a:prstGeom prst="rect">
            <a:avLst/>
          </a:prstGeom>
        </p:spPr>
        <p:txBody>
          <a:bodyPr wrap="none" lIns="45719" tIns="45719" rIns="45719" bIns="45719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18551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|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 flipH="1">
            <a:off x="4584699" y="426703"/>
            <a:ext cx="2" cy="5990426"/>
          </a:xfrm>
          <a:prstGeom prst="line">
            <a:avLst/>
          </a:prstGeom>
          <a:ln w="25400">
            <a:solidFill>
              <a:schemeClr val="accent1"/>
            </a:solidFill>
            <a:bevel/>
          </a:ln>
        </p:spPr>
        <p:txBody>
          <a:bodyPr lIns="45719" rIns="45719"/>
          <a:lstStyle/>
          <a:p>
            <a:pPr defTabSz="457200"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-1463042" y="-1"/>
            <a:ext cx="1463042" cy="1200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 defTabSz="914400">
              <a:lnSpc>
                <a:spcPts val="3000"/>
              </a:lnSpc>
              <a:defRPr sz="3600">
                <a:solidFill>
                  <a:srgbClr val="FFFFFF"/>
                </a:solidFill>
                <a:latin typeface="Gotham Light"/>
                <a:ea typeface="Gotham Light"/>
                <a:cs typeface="Gotham Light"/>
                <a:sym typeface="Gotham Light"/>
              </a:defRPr>
            </a:pPr>
            <a:r>
              <a:rPr sz="1400"/>
              <a:t>This slide is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preset</a:t>
            </a:r>
            <a:r>
              <a:rPr sz="1400">
                <a:solidFill>
                  <a:schemeClr val="accent1"/>
                </a:solidFill>
              </a:rPr>
              <a:t> </a:t>
            </a:r>
            <a:r>
              <a:rPr sz="1400"/>
              <a:t>with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animations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sz="quarter" idx="13"/>
          </p:nvPr>
        </p:nvSpPr>
        <p:spPr>
          <a:xfrm>
            <a:off x="517952" y="2817396"/>
            <a:ext cx="3507782" cy="12090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" name="Shape 104"/>
          <p:cNvSpPr>
            <a:spLocks noGrp="1"/>
          </p:cNvSpPr>
          <p:nvPr>
            <p:ph type="body" sz="quarter" idx="14"/>
          </p:nvPr>
        </p:nvSpPr>
        <p:spPr>
          <a:xfrm>
            <a:off x="5143666" y="3199130"/>
            <a:ext cx="6311474" cy="4597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5" name="Shape 105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53472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Image |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/>
        </p:nvSpPr>
        <p:spPr>
          <a:xfrm flipH="1">
            <a:off x="4584699" y="426703"/>
            <a:ext cx="2" cy="5990426"/>
          </a:xfrm>
          <a:prstGeom prst="line">
            <a:avLst/>
          </a:prstGeom>
          <a:ln w="25400">
            <a:solidFill>
              <a:schemeClr val="accent1"/>
            </a:solidFill>
            <a:bevel/>
          </a:ln>
        </p:spPr>
        <p:txBody>
          <a:bodyPr lIns="45719" rIns="45719"/>
          <a:lstStyle/>
          <a:p>
            <a:pPr defTabSz="457200"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-1463042" y="-1"/>
            <a:ext cx="1463042" cy="1200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 defTabSz="914400">
              <a:lnSpc>
                <a:spcPts val="3000"/>
              </a:lnSpc>
              <a:defRPr sz="3600">
                <a:solidFill>
                  <a:srgbClr val="FFFFFF"/>
                </a:solidFill>
                <a:latin typeface="Gotham Light"/>
                <a:ea typeface="Gotham Light"/>
                <a:cs typeface="Gotham Light"/>
                <a:sym typeface="Gotham Light"/>
              </a:defRPr>
            </a:pPr>
            <a:r>
              <a:rPr sz="1400"/>
              <a:t>This slide is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preset</a:t>
            </a:r>
            <a:r>
              <a:rPr sz="1400">
                <a:solidFill>
                  <a:schemeClr val="accent1"/>
                </a:solidFill>
              </a:rPr>
              <a:t> </a:t>
            </a:r>
            <a:r>
              <a:rPr sz="1400"/>
              <a:t>with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animations</a:t>
            </a:r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3"/>
          </p:nvPr>
        </p:nvSpPr>
        <p:spPr>
          <a:xfrm>
            <a:off x="5143666" y="3199130"/>
            <a:ext cx="6422170" cy="4597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>
              <a:lnSpc>
                <a:spcPct val="100000"/>
              </a:lnSpc>
              <a:buSzTx/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5" name="Shape 115"/>
          <p:cNvSpPr>
            <a:spLocks noGrp="1"/>
          </p:cNvSpPr>
          <p:nvPr>
            <p:ph type="pic" sz="quarter" idx="14"/>
          </p:nvPr>
        </p:nvSpPr>
        <p:spPr>
          <a:xfrm>
            <a:off x="1057660" y="2193555"/>
            <a:ext cx="2470889" cy="2470889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15789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 |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 flipH="1">
            <a:off x="4584699" y="426703"/>
            <a:ext cx="2" cy="5990426"/>
          </a:xfrm>
          <a:prstGeom prst="line">
            <a:avLst/>
          </a:prstGeom>
          <a:ln w="25400">
            <a:solidFill>
              <a:schemeClr val="accent1"/>
            </a:solidFill>
            <a:bevel/>
          </a:ln>
        </p:spPr>
        <p:txBody>
          <a:bodyPr lIns="45719" rIns="45719"/>
          <a:lstStyle/>
          <a:p>
            <a:pPr defTabSz="457200">
              <a:defRPr sz="1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-1463042" y="-1"/>
            <a:ext cx="1463042" cy="1200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algn="r" defTabSz="914400">
              <a:lnSpc>
                <a:spcPts val="3000"/>
              </a:lnSpc>
              <a:defRPr sz="3600">
                <a:solidFill>
                  <a:srgbClr val="FFFFFF"/>
                </a:solidFill>
                <a:latin typeface="Gotham Light"/>
                <a:ea typeface="Gotham Light"/>
                <a:cs typeface="Gotham Light"/>
                <a:sym typeface="Gotham Light"/>
              </a:defRPr>
            </a:pPr>
            <a:r>
              <a:rPr sz="1400"/>
              <a:t>This slide is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preset</a:t>
            </a:r>
            <a:r>
              <a:rPr sz="1400">
                <a:solidFill>
                  <a:schemeClr val="accent1"/>
                </a:solidFill>
              </a:rPr>
              <a:t> </a:t>
            </a:r>
            <a:r>
              <a:rPr sz="1400"/>
              <a:t>with </a:t>
            </a:r>
            <a:r>
              <a:rPr sz="1400">
                <a:solidFill>
                  <a:schemeClr val="accent1"/>
                </a:solidFill>
                <a:latin typeface="Gotham Medium"/>
                <a:ea typeface="Gotham Medium"/>
                <a:cs typeface="Gotham Medium"/>
                <a:sym typeface="Gotham Medium"/>
              </a:rPr>
              <a:t>animations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sz="quarter" idx="13"/>
          </p:nvPr>
        </p:nvSpPr>
        <p:spPr>
          <a:xfrm>
            <a:off x="5177065" y="3096796"/>
            <a:ext cx="5932013" cy="6502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600"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4"/>
          </p:nvPr>
        </p:nvSpPr>
        <p:spPr>
          <a:xfrm>
            <a:off x="641006" y="3199130"/>
            <a:ext cx="3351329" cy="459741"/>
          </a:xfrm>
          <a:prstGeom prst="rect">
            <a:avLst/>
          </a:prstGeom>
        </p:spPr>
        <p:txBody>
          <a:bodyPr lIns="45719" tIns="45719" rIns="45719" bIns="45719" anchor="ctr">
            <a:spAutoFit/>
          </a:bodyPr>
          <a:lstStyle>
            <a:lvl1pPr marL="0" indent="0" algn="r">
              <a:lnSpc>
                <a:spcPct val="100000"/>
              </a:lnSpc>
              <a:buSzTx/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xfrm>
            <a:off x="8737600" y="6172200"/>
            <a:ext cx="2844800" cy="368301"/>
          </a:xfrm>
          <a:prstGeom prst="rect">
            <a:avLst/>
          </a:prstGeom>
        </p:spPr>
        <p:txBody>
          <a:bodyPr wrap="square"/>
          <a:lstStyle>
            <a:lvl1pPr defTabSz="914400">
              <a:defRPr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79907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696945" y="457200"/>
            <a:ext cx="10798110" cy="2857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" name="Shape 3"/>
          <p:cNvSpPr/>
          <p:nvPr/>
        </p:nvSpPr>
        <p:spPr>
          <a:xfrm>
            <a:off x="696946" y="6370320"/>
            <a:ext cx="10798109" cy="28576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345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80" r:id="rId3"/>
    <p:sldLayoutId id="2147483881" r:id="rId4"/>
    <p:sldLayoutId id="2147483882" r:id="rId5"/>
    <p:sldLayoutId id="2147483883" r:id="rId6"/>
    <p:sldLayoutId id="2147483884" r:id="rId7"/>
    <p:sldLayoutId id="2147483885" r:id="rId8"/>
    <p:sldLayoutId id="2147483886" r:id="rId9"/>
    <p:sldLayoutId id="2147483887" r:id="rId10"/>
    <p:sldLayoutId id="2147483888" r:id="rId11"/>
    <p:sldLayoutId id="2147483889" r:id="rId12"/>
    <p:sldLayoutId id="2147483890" r:id="rId13"/>
    <p:sldLayoutId id="2147483891" r:id="rId14"/>
    <p:sldLayoutId id="2147483892" r:id="rId15"/>
    <p:sldLayoutId id="2147483893" r:id="rId16"/>
    <p:sldLayoutId id="2147483894" r:id="rId17"/>
    <p:sldLayoutId id="2147483895" r:id="rId18"/>
    <p:sldLayoutId id="2147483896" r:id="rId19"/>
    <p:sldLayoutId id="2147483897" r:id="rId20"/>
    <p:sldLayoutId id="2147483898" r:id="rId21"/>
    <p:sldLayoutId id="2147483899" r:id="rId22"/>
    <p:sldLayoutId id="2147483900" r:id="rId23"/>
    <p:sldLayoutId id="2147483901" r:id="rId24"/>
    <p:sldLayoutId id="2147483902" r:id="rId25"/>
    <p:sldLayoutId id="2147483904" r:id="rId26"/>
    <p:sldLayoutId id="2147483905" r:id="rId27"/>
    <p:sldLayoutId id="2147483906" r:id="rId28"/>
    <p:sldLayoutId id="2147483908" r:id="rId29"/>
    <p:sldLayoutId id="2147483909" r:id="rId30"/>
    <p:sldLayoutId id="2147483910" r:id="rId31"/>
    <p:sldLayoutId id="2147483911" r:id="rId32"/>
    <p:sldLayoutId id="2147483912" r:id="rId33"/>
  </p:sldLayoutIdLst>
  <p:transition spd="med"/>
  <p:txStyles>
    <p:titleStyle>
      <a:lvl1pPr marL="0" marR="0" indent="0" algn="ctr" defTabSz="586002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 Ultra Light"/>
          <a:ea typeface="Montserrat Ultra Light"/>
          <a:cs typeface="Montserrat Ultra Light"/>
          <a:sym typeface="Montserrat Ultra Light"/>
        </a:defRPr>
      </a:lvl1pPr>
      <a:lvl2pPr marL="0" marR="0" indent="0" algn="ctr" defTabSz="586002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 Ultra Light"/>
          <a:ea typeface="Montserrat Ultra Light"/>
          <a:cs typeface="Montserrat Ultra Light"/>
          <a:sym typeface="Montserrat Ultra Light"/>
        </a:defRPr>
      </a:lvl2pPr>
      <a:lvl3pPr marL="0" marR="0" indent="0" algn="ctr" defTabSz="586002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 Ultra Light"/>
          <a:ea typeface="Montserrat Ultra Light"/>
          <a:cs typeface="Montserrat Ultra Light"/>
          <a:sym typeface="Montserrat Ultra Light"/>
        </a:defRPr>
      </a:lvl3pPr>
      <a:lvl4pPr marL="0" marR="0" indent="0" algn="ctr" defTabSz="586002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 Ultra Light"/>
          <a:ea typeface="Montserrat Ultra Light"/>
          <a:cs typeface="Montserrat Ultra Light"/>
          <a:sym typeface="Montserrat Ultra Light"/>
        </a:defRPr>
      </a:lvl4pPr>
      <a:lvl5pPr marL="0" marR="0" indent="0" algn="ctr" defTabSz="586002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 Ultra Light"/>
          <a:ea typeface="Montserrat Ultra Light"/>
          <a:cs typeface="Montserrat Ultra Light"/>
          <a:sym typeface="Montserrat Ultra Light"/>
        </a:defRPr>
      </a:lvl5pPr>
      <a:lvl6pPr marL="0" marR="0" indent="0" algn="ctr" defTabSz="586002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 Ultra Light"/>
          <a:ea typeface="Montserrat Ultra Light"/>
          <a:cs typeface="Montserrat Ultra Light"/>
          <a:sym typeface="Montserrat Ultra Light"/>
        </a:defRPr>
      </a:lvl6pPr>
      <a:lvl7pPr marL="0" marR="0" indent="0" algn="ctr" defTabSz="586002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 Ultra Light"/>
          <a:ea typeface="Montserrat Ultra Light"/>
          <a:cs typeface="Montserrat Ultra Light"/>
          <a:sym typeface="Montserrat Ultra Light"/>
        </a:defRPr>
      </a:lvl7pPr>
      <a:lvl8pPr marL="0" marR="0" indent="0" algn="ctr" defTabSz="586002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 Ultra Light"/>
          <a:ea typeface="Montserrat Ultra Light"/>
          <a:cs typeface="Montserrat Ultra Light"/>
          <a:sym typeface="Montserrat Ultra Light"/>
        </a:defRPr>
      </a:lvl8pPr>
      <a:lvl9pPr marL="0" marR="0" indent="0" algn="ctr" defTabSz="586002" rtl="0" eaLnBrk="1" latinLnBrk="0" hangingPunct="1">
        <a:lnSpc>
          <a:spcPct val="8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 Ultra Light"/>
          <a:ea typeface="Montserrat Ultra Light"/>
          <a:cs typeface="Montserrat Ultra Light"/>
          <a:sym typeface="Montserrat Ultra Light"/>
        </a:defRPr>
      </a:lvl9pPr>
    </p:titleStyle>
    <p:bodyStyle>
      <a:lvl1pPr marL="57150" marR="0" indent="-57150" algn="l" defTabSz="586002" rtl="0" eaLnBrk="1" latinLnBrk="0" hangingPunct="1">
        <a:lnSpc>
          <a:spcPts val="2000"/>
        </a:lnSpc>
        <a:spcBef>
          <a:spcPts val="1800"/>
        </a:spcBef>
        <a:spcAft>
          <a:spcPts val="0"/>
        </a:spcAft>
        <a:buClrTx/>
        <a:buSzPct val="25000"/>
        <a:buFont typeface="Myriad Pro"/>
        <a:buChar char=" "/>
        <a:tabLst/>
        <a:defRPr sz="24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"/>
          <a:ea typeface="Montserrat"/>
          <a:cs typeface="Montserrat"/>
          <a:sym typeface="Montserrat"/>
        </a:defRPr>
      </a:lvl1pPr>
      <a:lvl2pPr marL="586002" marR="0" indent="-288929" algn="l" defTabSz="586002" rtl="0" eaLnBrk="1" latinLnBrk="0" hangingPunct="1">
        <a:lnSpc>
          <a:spcPts val="2000"/>
        </a:lnSpc>
        <a:spcBef>
          <a:spcPts val="1800"/>
        </a:spcBef>
        <a:spcAft>
          <a:spcPts val="0"/>
        </a:spcAft>
        <a:buClrTx/>
        <a:buSzPct val="100000"/>
        <a:buFont typeface="Myriad Pro"/>
        <a:buChar char="-"/>
        <a:tabLst/>
        <a:defRPr sz="24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"/>
          <a:ea typeface="Montserrat"/>
          <a:cs typeface="Montserrat"/>
          <a:sym typeface="Montserrat"/>
        </a:defRPr>
      </a:lvl2pPr>
      <a:lvl3pPr marL="883074" marR="0" indent="-286897" algn="l" defTabSz="586002" rtl="0" eaLnBrk="1" latinLnBrk="0" hangingPunct="1">
        <a:lnSpc>
          <a:spcPts val="2000"/>
        </a:lnSpc>
        <a:spcBef>
          <a:spcPts val="1800"/>
        </a:spcBef>
        <a:spcAft>
          <a:spcPts val="0"/>
        </a:spcAft>
        <a:buClrTx/>
        <a:buSzPct val="100000"/>
        <a:buFont typeface="Myriad Pro"/>
        <a:buChar char="•"/>
        <a:tabLst/>
        <a:defRPr sz="24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"/>
          <a:ea typeface="Montserrat"/>
          <a:cs typeface="Montserrat"/>
          <a:sym typeface="Montserrat"/>
        </a:defRPr>
      </a:lvl3pPr>
      <a:lvl4pPr marL="1096724" marR="0" indent="-213648" algn="l" defTabSz="586002" rtl="0" eaLnBrk="1" latinLnBrk="0" hangingPunct="1">
        <a:lnSpc>
          <a:spcPts val="2000"/>
        </a:lnSpc>
        <a:spcBef>
          <a:spcPts val="1800"/>
        </a:spcBef>
        <a:spcAft>
          <a:spcPts val="0"/>
        </a:spcAft>
        <a:buClrTx/>
        <a:buSzPct val="100000"/>
        <a:buFont typeface="Myriad Pro"/>
        <a:buChar char="▪"/>
        <a:tabLst/>
        <a:defRPr sz="24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"/>
          <a:ea typeface="Montserrat"/>
          <a:cs typeface="Montserrat"/>
          <a:sym typeface="Montserrat"/>
        </a:defRPr>
      </a:lvl4pPr>
      <a:lvl5pPr marL="1395829" marR="0" indent="-299107" algn="l" defTabSz="586002" rtl="0" eaLnBrk="1" latinLnBrk="0" hangingPunct="1">
        <a:lnSpc>
          <a:spcPts val="2000"/>
        </a:lnSpc>
        <a:spcBef>
          <a:spcPts val="1800"/>
        </a:spcBef>
        <a:spcAft>
          <a:spcPts val="0"/>
        </a:spcAft>
        <a:buClrTx/>
        <a:buSzPct val="100000"/>
        <a:buFont typeface="Myriad Pro"/>
        <a:buChar char="-"/>
        <a:tabLst/>
        <a:defRPr sz="24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"/>
          <a:ea typeface="Montserrat"/>
          <a:cs typeface="Montserrat"/>
          <a:sym typeface="Montserrat"/>
        </a:defRPr>
      </a:lvl5pPr>
      <a:lvl6pPr marL="1763533" marR="0" indent="-369737" algn="l" defTabSz="586002" rtl="0" eaLnBrk="1" latinLnBrk="0" hangingPunct="1">
        <a:lnSpc>
          <a:spcPts val="2000"/>
        </a:lnSpc>
        <a:spcBef>
          <a:spcPts val="1800"/>
        </a:spcBef>
        <a:spcAft>
          <a:spcPts val="0"/>
        </a:spcAft>
        <a:buClrTx/>
        <a:buSzPct val="70000"/>
        <a:buFont typeface="Myriad Pro"/>
        <a:buChar char="•"/>
        <a:tabLst/>
        <a:defRPr sz="24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"/>
          <a:ea typeface="Montserrat"/>
          <a:cs typeface="Montserrat"/>
          <a:sym typeface="Montserrat"/>
        </a:defRPr>
      </a:lvl6pPr>
      <a:lvl7pPr marL="3797302" marR="0" indent="-281281" algn="l" defTabSz="586002" rtl="0" eaLnBrk="1" latinLnBrk="0" hangingPunct="1">
        <a:lnSpc>
          <a:spcPts val="2000"/>
        </a:lnSpc>
        <a:spcBef>
          <a:spcPts val="1800"/>
        </a:spcBef>
        <a:spcAft>
          <a:spcPts val="0"/>
        </a:spcAft>
        <a:buClrTx/>
        <a:buSzPct val="100000"/>
        <a:buFont typeface="Myriad Pro"/>
        <a:buChar char="•"/>
        <a:tabLst/>
        <a:defRPr sz="24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"/>
          <a:ea typeface="Montserrat"/>
          <a:cs typeface="Montserrat"/>
          <a:sym typeface="Montserrat"/>
        </a:defRPr>
      </a:lvl7pPr>
      <a:lvl8pPr marL="4383306" marR="0" indent="-281281" algn="l" defTabSz="586002" rtl="0" eaLnBrk="1" latinLnBrk="0" hangingPunct="1">
        <a:lnSpc>
          <a:spcPts val="2000"/>
        </a:lnSpc>
        <a:spcBef>
          <a:spcPts val="1800"/>
        </a:spcBef>
        <a:spcAft>
          <a:spcPts val="0"/>
        </a:spcAft>
        <a:buClrTx/>
        <a:buSzPct val="100000"/>
        <a:buFont typeface="Myriad Pro"/>
        <a:buChar char="•"/>
        <a:tabLst/>
        <a:defRPr sz="24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"/>
          <a:ea typeface="Montserrat"/>
          <a:cs typeface="Montserrat"/>
          <a:sym typeface="Montserrat"/>
        </a:defRPr>
      </a:lvl8pPr>
      <a:lvl9pPr marL="4969307" marR="0" indent="-281281" algn="l" defTabSz="586002" rtl="0" eaLnBrk="1" latinLnBrk="0" hangingPunct="1">
        <a:lnSpc>
          <a:spcPts val="2000"/>
        </a:lnSpc>
        <a:spcBef>
          <a:spcPts val="1800"/>
        </a:spcBef>
        <a:spcAft>
          <a:spcPts val="0"/>
        </a:spcAft>
        <a:buClrTx/>
        <a:buSzPct val="100000"/>
        <a:buFont typeface="Myriad Pro"/>
        <a:buChar char="•"/>
        <a:tabLst/>
        <a:defRPr sz="2400" b="0" i="0" u="none" strike="noStrike" cap="none" spc="0" baseline="0">
          <a:ln>
            <a:noFill/>
          </a:ln>
          <a:solidFill>
            <a:srgbClr val="404040"/>
          </a:solidFill>
          <a:uFillTx/>
          <a:latin typeface="Montserrat"/>
          <a:ea typeface="Montserrat"/>
          <a:cs typeface="Montserrat"/>
          <a:sym typeface="Montserrat"/>
        </a:defRPr>
      </a:lvl9pPr>
    </p:bodyStyle>
    <p:otherStyle>
      <a:lvl1pPr marL="0" marR="0" indent="0" algn="r" defTabSz="91422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"/>
        </a:defRPr>
      </a:lvl1pPr>
      <a:lvl2pPr marL="0" marR="0" indent="457112" algn="r" defTabSz="91422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"/>
        </a:defRPr>
      </a:lvl2pPr>
      <a:lvl3pPr marL="0" marR="0" indent="914225" algn="r" defTabSz="91422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"/>
        </a:defRPr>
      </a:lvl3pPr>
      <a:lvl4pPr marL="0" marR="0" indent="1371338" algn="r" defTabSz="91422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"/>
        </a:defRPr>
      </a:lvl4pPr>
      <a:lvl5pPr marL="0" marR="0" indent="1828450" algn="r" defTabSz="91422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"/>
        </a:defRPr>
      </a:lvl5pPr>
      <a:lvl6pPr marL="0" marR="0" indent="2285562" algn="r" defTabSz="91422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"/>
        </a:defRPr>
      </a:lvl6pPr>
      <a:lvl7pPr marL="0" marR="0" indent="2742674" algn="r" defTabSz="91422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"/>
        </a:defRPr>
      </a:lvl7pPr>
      <a:lvl8pPr marL="0" marR="0" indent="3199787" algn="r" defTabSz="91422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"/>
        </a:defRPr>
      </a:lvl8pPr>
      <a:lvl9pPr marL="0" marR="0" indent="3656900" algn="r" defTabSz="914225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bot-framework/dotnet/bot-builder-dotnet-overview" TargetMode="External"/><Relationship Id="rId2" Type="http://schemas.openxmlformats.org/officeDocument/2006/relationships/hyperlink" Target="https://dev.botframework.com/bots" TargetMode="Externa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s://docs.microsoft.com/en-us/bot-framework/debug-bots-cortana-skill-invoke" TargetMode="External"/><Relationship Id="rId5" Type="http://schemas.openxmlformats.org/officeDocument/2006/relationships/hyperlink" Target="https://docs.microsoft.com/en-us/cortana/getstarted" TargetMode="External"/><Relationship Id="rId4" Type="http://schemas.openxmlformats.org/officeDocument/2006/relationships/hyperlink" Target="https://github.com/Microsoft/BotBuilder-Samples/tree/master/CSharp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dn954977.aspx" TargetMode="External"/><Relationship Id="rId2" Type="http://schemas.openxmlformats.org/officeDocument/2006/relationships/hyperlink" Target="http://blogs.msdn.com/b/arsurya/archive/2015/07/06/integrating-cortana-in-your-universal-windows-app-using-visual-studio-2015.aspx" TargetMode="Externa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s://msdn.microsoft.com/en-us/library/windows/apps/xaml/dn974228.aspx" TargetMode="External"/><Relationship Id="rId5" Type="http://schemas.openxmlformats.org/officeDocument/2006/relationships/hyperlink" Target="https://msdn.microsoft.com/en-us/library/windows/apps/mt187314.aspx" TargetMode="External"/><Relationship Id="rId4" Type="http://schemas.openxmlformats.org/officeDocument/2006/relationships/hyperlink" Target="https://msdn.microsoft.com/en-us/library/windows/apps/windows.media.speechrecognition.aspx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windows/apps/xaml/dn596121.aspx" TargetMode="External"/><Relationship Id="rId2" Type="http://schemas.openxmlformats.org/officeDocument/2006/relationships/hyperlink" Target="https://msdn.microsoft.com/en-us/library/windows/apps/xaml/dn974233.aspx" TargetMode="External"/><Relationship Id="rId1" Type="http://schemas.openxmlformats.org/officeDocument/2006/relationships/slideLayout" Target="../slideLayouts/slideLayout3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windows/apps/xaml/dn741261.aspx" TargetMode="External"/><Relationship Id="rId2" Type="http://schemas.openxmlformats.org/officeDocument/2006/relationships/hyperlink" Target="https://msdn.microsoft.com/en-us/library/windows/apps/windows.devices.geolocation.aspx" TargetMode="External"/><Relationship Id="rId1" Type="http://schemas.openxmlformats.org/officeDocument/2006/relationships/slideLayout" Target="../slideLayouts/slideLayout32.xml"/><Relationship Id="rId5" Type="http://schemas.openxmlformats.org/officeDocument/2006/relationships/hyperlink" Target="https://msdn.microsoft.com/en-us/library/windows.ui.xaml.controls.maps.location.aspx" TargetMode="External"/><Relationship Id="rId4" Type="http://schemas.openxmlformats.org/officeDocument/2006/relationships/hyperlink" Target="http://jamescroft.co.uk/blog/uwp/exploring-windows-10-sdk-new-map-control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windows/apps/xaml/dn705768.aspx#extension_sdks" TargetMode="External"/><Relationship Id="rId2" Type="http://schemas.openxmlformats.org/officeDocument/2006/relationships/hyperlink" Target="https://msdn.microsoft.com/en-us/library/windows/apps/xaml/dn894631.aspx" TargetMode="External"/><Relationship Id="rId1" Type="http://schemas.openxmlformats.org/officeDocument/2006/relationships/slideLayout" Target="../slideLayouts/slideLayout32.xml"/><Relationship Id="rId5" Type="http://schemas.openxmlformats.org/officeDocument/2006/relationships/hyperlink" Target="https://msdn.microsoft.com/en-us/library/windows/apps/xaml/dn741261.aspx" TargetMode="External"/><Relationship Id="rId4" Type="http://schemas.openxmlformats.org/officeDocument/2006/relationships/hyperlink" Target="https://msdn.microsoft.com/en-us/library/windows/apps/hh465427.aspx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nydwarren/Cortana-Location-UWP" TargetMode="External"/><Relationship Id="rId2" Type="http://schemas.openxmlformats.org/officeDocument/2006/relationships/hyperlink" Target="https://dannydwarren.github.io/" TargetMode="External"/><Relationship Id="rId1" Type="http://schemas.openxmlformats.org/officeDocument/2006/relationships/slideLayout" Target="../slideLayouts/slideLayout32.xml"/><Relationship Id="rId4" Type="http://schemas.openxmlformats.org/officeDocument/2006/relationships/hyperlink" Target="mailto:dannydwarren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83650" y="3390900"/>
            <a:ext cx="1410197" cy="38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55" name="pasted-image.pd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263" y="4482617"/>
            <a:ext cx="1372807" cy="133023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56" name="Shape 456"/>
          <p:cNvSpPr/>
          <p:nvPr/>
        </p:nvSpPr>
        <p:spPr>
          <a:xfrm>
            <a:off x="295817" y="1308498"/>
            <a:ext cx="11585862" cy="1231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60958" tIns="60958" rIns="60958" bIns="60958" anchor="ctr">
            <a:spAutoFit/>
          </a:bodyPr>
          <a:lstStyle>
            <a:lvl1pPr algn="ctr" defTabSz="1219200">
              <a:buClr>
                <a:srgbClr val="FFFFFF"/>
              </a:buClr>
              <a:buSzPct val="25000"/>
              <a:buFont typeface="Montserrat"/>
              <a:buChar char=" "/>
              <a:defRPr sz="7300">
                <a:solidFill>
                  <a:srgbClr val="FFFFFF"/>
                </a:solidFill>
                <a:latin typeface="Montserrat Ultra Light"/>
                <a:ea typeface="Montserrat Ultra Light"/>
                <a:cs typeface="Montserrat Ultra Light"/>
                <a:sym typeface="Montserrat Ultra Light"/>
              </a:defRPr>
            </a:lvl1pPr>
          </a:lstStyle>
          <a:p>
            <a:r>
              <a:rPr lang="en-US" sz="7200" dirty="0"/>
              <a:t>Hey Cortana, Where Am I?</a:t>
            </a:r>
            <a:endParaRPr sz="7200" dirty="0"/>
          </a:p>
        </p:txBody>
      </p:sp>
      <p:sp>
        <p:nvSpPr>
          <p:cNvPr id="457" name="Shape 457"/>
          <p:cNvSpPr/>
          <p:nvPr/>
        </p:nvSpPr>
        <p:spPr>
          <a:xfrm>
            <a:off x="5543301" y="4511662"/>
            <a:ext cx="5632121" cy="1272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marL="57150" indent="-57150" defTabSz="586002">
              <a:spcBef>
                <a:spcPts val="1000"/>
              </a:spcBef>
              <a:buSzPct val="25000"/>
              <a:buFont typeface="Myriad Pro"/>
              <a:buChar char=" "/>
              <a:defRPr sz="2000" spc="62">
                <a:solidFill>
                  <a:srgbClr val="FFFFFF"/>
                </a:solidFill>
              </a:defRPr>
            </a:pPr>
            <a:r>
              <a:rPr lang="en-US" dirty="0"/>
              <a:t>Danny Warren</a:t>
            </a:r>
          </a:p>
          <a:p>
            <a:pPr marL="57150" indent="-57150" defTabSz="586002">
              <a:spcBef>
                <a:spcPts val="1000"/>
              </a:spcBef>
              <a:buSzPct val="25000"/>
              <a:buFont typeface="Myriad Pro"/>
              <a:buChar char=" "/>
              <a:defRPr sz="2000" spc="62">
                <a:solidFill>
                  <a:srgbClr val="FFFFFF"/>
                </a:solidFill>
              </a:defRPr>
            </a:pPr>
            <a:r>
              <a:rPr lang="en-US" dirty="0"/>
              <a:t>@</a:t>
            </a:r>
            <a:r>
              <a:rPr lang="en-US" dirty="0" err="1"/>
              <a:t>dannydwarren</a:t>
            </a:r>
            <a:r>
              <a:rPr lang="en-US" dirty="0"/>
              <a:t> (GitHub, Twitter, LinkedIn)</a:t>
            </a:r>
          </a:p>
          <a:p>
            <a:pPr marL="57150" indent="-57150" defTabSz="586002">
              <a:spcBef>
                <a:spcPts val="1000"/>
              </a:spcBef>
              <a:buSzPct val="25000"/>
              <a:buFont typeface="Myriad Pro"/>
              <a:buChar char=" "/>
              <a:defRPr sz="2000" spc="62">
                <a:solidFill>
                  <a:srgbClr val="FFFFFF"/>
                </a:solidFill>
              </a:defRPr>
            </a:pPr>
            <a:r>
              <a:rPr lang="en-US" dirty="0"/>
              <a:t>dannydwarren@gmail.com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075933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Speech Recognizers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519717" cy="739146"/>
          </a:xfrm>
        </p:spPr>
        <p:txBody>
          <a:bodyPr/>
          <a:lstStyle/>
          <a:p>
            <a:r>
              <a:rPr lang="en-US" dirty="0" err="1"/>
              <a:t>SpeechRecognizer.RecognizeWithUIAsync</a:t>
            </a:r>
            <a:r>
              <a:rPr lang="en-US" dirty="0"/>
              <a:t>()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Uses built in Speech UI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6697235" y="1681163"/>
            <a:ext cx="5357813" cy="739147"/>
          </a:xfrm>
        </p:spPr>
        <p:txBody>
          <a:bodyPr/>
          <a:lstStyle/>
          <a:p>
            <a:r>
              <a:rPr lang="en-US" dirty="0" err="1"/>
              <a:t>SpeechRecognizer.RecognizeAsync</a:t>
            </a:r>
            <a:r>
              <a:rPr lang="en-US" dirty="0"/>
              <a:t>()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6616997" y="2505075"/>
            <a:ext cx="5183188" cy="3684588"/>
          </a:xfrm>
        </p:spPr>
        <p:txBody>
          <a:bodyPr/>
          <a:lstStyle/>
          <a:p>
            <a:r>
              <a:rPr lang="en-US" dirty="0"/>
              <a:t>App must provide any desired UI for interaction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416" y="2833541"/>
            <a:ext cx="2117159" cy="35285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9386" y="2833541"/>
            <a:ext cx="2117158" cy="352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275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16CC0-8301-4A7D-8688-2D14BFFC1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Using </a:t>
            </a:r>
            <a:r>
              <a:rPr lang="en-US" dirty="0" err="1"/>
              <a:t>SpeechRecognizer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FAF97-6630-4391-ABD7-3551CA9EC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5257800"/>
          </a:xfrm>
        </p:spPr>
        <p:txBody>
          <a:bodyPr/>
          <a:lstStyle/>
          <a:p>
            <a:pPr marL="0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Task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StartSpeechRecognition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IEnumerable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 commands)</a:t>
            </a:r>
          </a:p>
          <a:p>
            <a:pPr marL="0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528852" lvl="1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SpeechRecognizer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speechRecognizerCaptainsLogCommand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SpeechRecognizer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528852" lvl="1" indent="0">
              <a:lnSpc>
                <a:spcPts val="400"/>
              </a:lnSpc>
              <a:spcBef>
                <a:spcPts val="1200"/>
              </a:spcBef>
              <a:buNone/>
            </a:pP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result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string.Empty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528852" lvl="1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(!_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cancellationSource.IsCancellationRequested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528852" lvl="1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825924" lvl="2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ISpeechRecognitionConstraint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commandConstraint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SpeechRecognitionListConstraint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(commands);</a:t>
            </a:r>
          </a:p>
          <a:p>
            <a:pPr marL="825924" lvl="2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speechRecognizerCaptainsLogCommand.Constraints.Add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commandConstraint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825924" lvl="2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speechRecognizerCaptainsLogCommand.CompileConstraintsAsync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825924" lvl="2" indent="0">
              <a:lnSpc>
                <a:spcPts val="400"/>
              </a:lnSpc>
              <a:spcBef>
                <a:spcPts val="1200"/>
              </a:spcBef>
              <a:buNone/>
            </a:pP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SpeechRecognitionResult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commandResult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speechRecognizerCaptainsLogCommand.RecognizeAsync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825924" lvl="2" indent="0">
              <a:lnSpc>
                <a:spcPts val="400"/>
              </a:lnSpc>
              <a:spcBef>
                <a:spcPts val="1200"/>
              </a:spcBef>
              <a:buNone/>
            </a:pP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commandResult.Status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!=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SpeechRecognitionResultStatus.Success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1039574" lvl="3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||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commandResult.Confidence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SpeechRecognitionConfidence.Rejected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1039574" lvl="3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|| 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cancellationSource.IsCancellationRequested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825924" lvl="2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825924" lvl="2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	continue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825924" lvl="2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825924" lvl="2" indent="0">
              <a:lnSpc>
                <a:spcPts val="400"/>
              </a:lnSpc>
              <a:spcBef>
                <a:spcPts val="1200"/>
              </a:spcBef>
              <a:buNone/>
            </a:pP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result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commandResult.Text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825924" lvl="2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528852" lvl="1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528852" lvl="1" indent="0">
              <a:lnSpc>
                <a:spcPts val="400"/>
              </a:lnSpc>
              <a:spcBef>
                <a:spcPts val="1200"/>
              </a:spcBef>
              <a:buNone/>
            </a:pP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speechRecognizerCaptainsLogCommand.Dispose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528852" lvl="1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result;</a:t>
            </a:r>
          </a:p>
          <a:p>
            <a:pPr marL="0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ts val="400"/>
              </a:lnSpc>
              <a:spcBef>
                <a:spcPts val="1200"/>
              </a:spcBef>
              <a:buNone/>
            </a:pPr>
            <a:b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400"/>
              </a:lnSpc>
              <a:spcBef>
                <a:spcPts val="1200"/>
              </a:spcBef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6044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Choosing a </a:t>
            </a:r>
            <a:r>
              <a:rPr lang="en-US" dirty="0" err="1"/>
              <a:t>ISpeechRecognitionConstraint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ts val="1000"/>
              </a:lnSpc>
            </a:pPr>
            <a:r>
              <a:rPr lang="en-US" dirty="0" err="1"/>
              <a:t>SpeechRecognitionTopicConstraint</a:t>
            </a:r>
            <a:r>
              <a:rPr lang="en-US" dirty="0"/>
              <a:t>(</a:t>
            </a:r>
          </a:p>
          <a:p>
            <a:pPr marL="297073" lvl="1" indent="0">
              <a:lnSpc>
                <a:spcPts val="1000"/>
              </a:lnSpc>
              <a:buNone/>
            </a:pPr>
            <a:r>
              <a:rPr lang="en-US" dirty="0" err="1"/>
              <a:t>SpeechRecognitionScenario.Dictation</a:t>
            </a:r>
            <a:r>
              <a:rPr lang="en-US" dirty="0"/>
              <a:t>, “</a:t>
            </a:r>
            <a:r>
              <a:rPr lang="en-US" dirty="0" err="1"/>
              <a:t>TopicHint</a:t>
            </a:r>
            <a:r>
              <a:rPr lang="en-US" dirty="0"/>
              <a:t>”, “Tag" )</a:t>
            </a:r>
          </a:p>
          <a:p>
            <a:pPr lvl="1">
              <a:lnSpc>
                <a:spcPts val="1000"/>
              </a:lnSpc>
            </a:pPr>
            <a:r>
              <a:rPr lang="en-US" sz="1800" dirty="0" err="1"/>
              <a:t>SpeechRecognitionScenario</a:t>
            </a:r>
            <a:r>
              <a:rPr lang="en-US" sz="1800" dirty="0"/>
              <a:t> options</a:t>
            </a:r>
          </a:p>
          <a:p>
            <a:pPr lvl="2">
              <a:lnSpc>
                <a:spcPts val="1000"/>
              </a:lnSpc>
            </a:pPr>
            <a:r>
              <a:rPr lang="en-US" sz="1800" dirty="0"/>
              <a:t>Dictation</a:t>
            </a:r>
          </a:p>
          <a:p>
            <a:pPr lvl="2">
              <a:lnSpc>
                <a:spcPts val="1000"/>
              </a:lnSpc>
            </a:pPr>
            <a:r>
              <a:rPr lang="en-US" sz="1800" dirty="0" err="1"/>
              <a:t>FormFilling</a:t>
            </a:r>
            <a:endParaRPr lang="en-US" sz="1800" dirty="0"/>
          </a:p>
          <a:p>
            <a:pPr lvl="2">
              <a:lnSpc>
                <a:spcPts val="1000"/>
              </a:lnSpc>
            </a:pPr>
            <a:r>
              <a:rPr lang="en-US" sz="1800" dirty="0" err="1"/>
              <a:t>WebSearch</a:t>
            </a:r>
            <a:endParaRPr lang="en-US" sz="1800" dirty="0"/>
          </a:p>
          <a:p>
            <a:r>
              <a:rPr lang="en-US" dirty="0" err="1"/>
              <a:t>SpeechRecognitionListConstraint</a:t>
            </a:r>
            <a:r>
              <a:rPr lang="en-US" dirty="0"/>
              <a:t>( new[] { "one", </a:t>
            </a:r>
            <a:r>
              <a:rPr lang="en-US"/>
              <a:t>"two" </a:t>
            </a:r>
            <a:r>
              <a:rPr lang="en-US" dirty="0"/>
              <a:t>} )</a:t>
            </a:r>
          </a:p>
          <a:p>
            <a:pPr lvl="1">
              <a:lnSpc>
                <a:spcPts val="1000"/>
              </a:lnSpc>
            </a:pPr>
            <a:r>
              <a:rPr lang="en-US" sz="1800" dirty="0"/>
              <a:t>Created in code from a list of strings</a:t>
            </a:r>
          </a:p>
          <a:p>
            <a:pPr lvl="1">
              <a:lnSpc>
                <a:spcPts val="1000"/>
              </a:lnSpc>
            </a:pPr>
            <a:r>
              <a:rPr lang="en-US" sz="1800" dirty="0"/>
              <a:t>Extremely light weight, fast, and accurate</a:t>
            </a:r>
          </a:p>
          <a:p>
            <a:r>
              <a:rPr lang="en-US" dirty="0" err="1"/>
              <a:t>SpeechRecognitionGrammarFileConstraint</a:t>
            </a:r>
            <a:r>
              <a:rPr lang="en-US" dirty="0"/>
              <a:t> ( [SRGS File] )</a:t>
            </a:r>
          </a:p>
          <a:p>
            <a:pPr lvl="1">
              <a:lnSpc>
                <a:spcPts val="1000"/>
              </a:lnSpc>
            </a:pPr>
            <a:r>
              <a:rPr lang="en-US" sz="1800" dirty="0"/>
              <a:t>“[Can] capture multiple semantic meanings in a single recognition”</a:t>
            </a:r>
          </a:p>
          <a:p>
            <a:pPr lvl="1">
              <a:lnSpc>
                <a:spcPts val="1000"/>
              </a:lnSpc>
            </a:pPr>
            <a:r>
              <a:rPr lang="en-US" sz="1800" dirty="0"/>
              <a:t>Industry Standard (meaning portable to other platforms)</a:t>
            </a:r>
          </a:p>
        </p:txBody>
      </p:sp>
    </p:spTree>
    <p:extLst>
      <p:ext uri="{BB962C8B-B14F-4D97-AF65-F5344CB8AC3E}">
        <p14:creationId xmlns:p14="http://schemas.microsoft.com/office/powerpoint/2010/main" val="242263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/>
          <p:nvPr/>
        </p:nvSpPr>
        <p:spPr>
          <a:xfrm>
            <a:off x="1317932" y="2791595"/>
            <a:ext cx="9541634" cy="812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 defTabSz="586002">
              <a:lnSpc>
                <a:spcPct val="90000"/>
              </a:lnSpc>
              <a:defRPr sz="5200" spc="109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</a:lstStyle>
          <a:p>
            <a:r>
              <a:rPr lang="en-US" dirty="0"/>
              <a:t>LOCATION</a:t>
            </a:r>
            <a:endParaRPr dirty="0"/>
          </a:p>
        </p:txBody>
      </p:sp>
      <p:pic>
        <p:nvPicPr>
          <p:cNvPr id="483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5400000" flipH="1">
            <a:off x="6056998" y="2924810"/>
            <a:ext cx="63501" cy="228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457">
            <a:extLst>
              <a:ext uri="{FF2B5EF4-FFF2-40B4-BE49-F238E27FC236}">
                <a16:creationId xmlns:a16="http://schemas.microsoft.com/office/drawing/2014/main" id="{686266EA-7BC5-4692-A95C-0F96F041353C}"/>
              </a:ext>
            </a:extLst>
          </p:cNvPr>
          <p:cNvSpPr/>
          <p:nvPr/>
        </p:nvSpPr>
        <p:spPr>
          <a:xfrm>
            <a:off x="3500835" y="4967512"/>
            <a:ext cx="517582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marL="57150" indent="-57150" defTabSz="586002">
              <a:spcBef>
                <a:spcPts val="1000"/>
              </a:spcBef>
              <a:buSzPct val="25000"/>
              <a:buFont typeface="Myriad Pro"/>
              <a:buChar char=" "/>
              <a:defRPr sz="2000" spc="62">
                <a:solidFill>
                  <a:srgbClr val="FFFFFF"/>
                </a:solidFill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4342824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Single Shot Location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Geolocator.DesiredAccuracy</a:t>
            </a:r>
            <a:endParaRPr lang="en-US" dirty="0"/>
          </a:p>
          <a:p>
            <a:r>
              <a:rPr lang="en-US" dirty="0"/>
              <a:t>Uses</a:t>
            </a:r>
          </a:p>
          <a:p>
            <a:pPr lvl="1"/>
            <a:r>
              <a:rPr lang="en-US" dirty="0"/>
              <a:t>Check-In’s</a:t>
            </a:r>
          </a:p>
          <a:p>
            <a:pPr lvl="1"/>
            <a:r>
              <a:rPr lang="en-US" dirty="0"/>
              <a:t>Placing a geocache</a:t>
            </a:r>
          </a:p>
          <a:p>
            <a:pPr lvl="1"/>
            <a:r>
              <a:rPr lang="en-US" dirty="0"/>
              <a:t>Where am I?</a:t>
            </a:r>
          </a:p>
          <a:p>
            <a:pPr lvl="1"/>
            <a:r>
              <a:rPr lang="en-US" dirty="0"/>
              <a:t>Where did I park?</a:t>
            </a:r>
          </a:p>
          <a:p>
            <a:pPr lvl="1"/>
            <a:r>
              <a:rPr lang="en-US" dirty="0"/>
              <a:t>What country am I in?</a:t>
            </a:r>
          </a:p>
        </p:txBody>
      </p:sp>
    </p:spTree>
    <p:extLst>
      <p:ext uri="{BB962C8B-B14F-4D97-AF65-F5344CB8AC3E}">
        <p14:creationId xmlns:p14="http://schemas.microsoft.com/office/powerpoint/2010/main" val="3195247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Continuous Tracking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Report Interval</a:t>
            </a:r>
          </a:p>
          <a:p>
            <a:r>
              <a:rPr lang="en-US" dirty="0"/>
              <a:t>Movement Interval</a:t>
            </a:r>
          </a:p>
          <a:p>
            <a:r>
              <a:rPr lang="en-US" dirty="0"/>
              <a:t>Uses</a:t>
            </a:r>
          </a:p>
          <a:p>
            <a:pPr lvl="1"/>
            <a:r>
              <a:rPr lang="en-US" dirty="0"/>
              <a:t>Running</a:t>
            </a:r>
          </a:p>
          <a:p>
            <a:pPr lvl="1"/>
            <a:r>
              <a:rPr lang="en-US" dirty="0"/>
              <a:t>Mt. Biking</a:t>
            </a:r>
          </a:p>
          <a:p>
            <a:pPr lvl="1"/>
            <a:r>
              <a:rPr lang="en-US" dirty="0"/>
              <a:t>Exercising</a:t>
            </a:r>
          </a:p>
          <a:p>
            <a:pPr lvl="1"/>
            <a:r>
              <a:rPr lang="en-US" dirty="0"/>
              <a:t>Navigation</a:t>
            </a:r>
          </a:p>
        </p:txBody>
      </p:sp>
    </p:spTree>
    <p:extLst>
      <p:ext uri="{BB962C8B-B14F-4D97-AF65-F5344CB8AC3E}">
        <p14:creationId xmlns:p14="http://schemas.microsoft.com/office/powerpoint/2010/main" val="20472511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</a:t>
            </a:r>
            <a:r>
              <a:rPr lang="en-US" dirty="0" err="1"/>
              <a:t>Geolocator.StatusChanged</a:t>
            </a:r>
            <a:r>
              <a:rPr lang="en-US" dirty="0"/>
              <a:t> to provide progress feedback to the user</a:t>
            </a:r>
          </a:p>
          <a:p>
            <a:r>
              <a:rPr lang="en-US" dirty="0"/>
              <a:t>Consider Battery Life</a:t>
            </a:r>
          </a:p>
          <a:p>
            <a:r>
              <a:rPr lang="en-US" dirty="0"/>
              <a:t>Personally Identifiable Information</a:t>
            </a:r>
          </a:p>
          <a:p>
            <a:pPr lvl="1"/>
            <a:r>
              <a:rPr lang="en-US" dirty="0"/>
              <a:t>Oh, Behave!!!</a:t>
            </a:r>
          </a:p>
        </p:txBody>
      </p:sp>
    </p:spTree>
    <p:extLst>
      <p:ext uri="{BB962C8B-B14F-4D97-AF65-F5344CB8AC3E}">
        <p14:creationId xmlns:p14="http://schemas.microsoft.com/office/powerpoint/2010/main" val="2901988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/>
          <p:nvPr/>
        </p:nvSpPr>
        <p:spPr>
          <a:xfrm>
            <a:off x="1317932" y="2791595"/>
            <a:ext cx="9541634" cy="812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 defTabSz="586002">
              <a:lnSpc>
                <a:spcPct val="90000"/>
              </a:lnSpc>
              <a:defRPr sz="5200" spc="109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</a:lstStyle>
          <a:p>
            <a:r>
              <a:rPr lang="en-US" dirty="0"/>
              <a:t>MY RESEARCH</a:t>
            </a:r>
            <a:endParaRPr dirty="0"/>
          </a:p>
        </p:txBody>
      </p:sp>
      <p:pic>
        <p:nvPicPr>
          <p:cNvPr id="483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5400000" flipH="1">
            <a:off x="6056998" y="2924810"/>
            <a:ext cx="63501" cy="228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457">
            <a:extLst>
              <a:ext uri="{FF2B5EF4-FFF2-40B4-BE49-F238E27FC236}">
                <a16:creationId xmlns:a16="http://schemas.microsoft.com/office/drawing/2014/main" id="{686266EA-7BC5-4692-A95C-0F96F041353C}"/>
              </a:ext>
            </a:extLst>
          </p:cNvPr>
          <p:cNvSpPr/>
          <p:nvPr/>
        </p:nvSpPr>
        <p:spPr>
          <a:xfrm>
            <a:off x="3500835" y="4967512"/>
            <a:ext cx="517582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marL="57150" indent="-57150" defTabSz="586002">
              <a:spcBef>
                <a:spcPts val="1000"/>
              </a:spcBef>
              <a:buSzPct val="25000"/>
              <a:buFont typeface="Myriad Pro"/>
              <a:buChar char=" "/>
              <a:defRPr sz="2000" spc="62">
                <a:solidFill>
                  <a:srgbClr val="FFFFFF"/>
                </a:solidFill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1416424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My Research: Cortana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ts val="1500"/>
              </a:lnSpc>
            </a:pPr>
            <a:r>
              <a:rPr lang="en-US" sz="1600" dirty="0"/>
              <a:t>Register and manage bots here</a:t>
            </a:r>
            <a:endParaRPr lang="en-US" sz="1600" dirty="0">
              <a:hlinkClick r:id="rId2"/>
            </a:endParaRP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2"/>
              </a:rPr>
              <a:t>https://dev.botframework.com/bots</a:t>
            </a:r>
            <a:endParaRPr lang="en-US" sz="1600" dirty="0"/>
          </a:p>
          <a:p>
            <a:r>
              <a:rPr lang="en-US" sz="1600" dirty="0"/>
              <a:t>Bot Builder SDK for .NET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3"/>
              </a:rPr>
              <a:t>https://docs.microsoft.com/en-us/bot-framework/dotnet/bot-builder-dotnet-overview</a:t>
            </a:r>
            <a:endParaRPr lang="en-US" sz="1600" dirty="0"/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/>
              <a:t>Samples: </a:t>
            </a:r>
            <a:r>
              <a:rPr lang="en-US" sz="1600" dirty="0">
                <a:hlinkClick r:id="rId4"/>
              </a:rPr>
              <a:t>https://github.com/Microsoft/BotBuilder-Samples/tree/master/CSharp</a:t>
            </a:r>
            <a:r>
              <a:rPr lang="en-US" sz="1600" dirty="0"/>
              <a:t> </a:t>
            </a:r>
          </a:p>
          <a:p>
            <a:pPr lvl="2">
              <a:lnSpc>
                <a:spcPts val="1200"/>
              </a:lnSpc>
              <a:spcBef>
                <a:spcPts val="1200"/>
              </a:spcBef>
            </a:pPr>
            <a:r>
              <a:rPr lang="en-US" sz="1600" dirty="0"/>
              <a:t>\core-</a:t>
            </a:r>
            <a:r>
              <a:rPr lang="en-US" sz="1600" dirty="0" err="1"/>
              <a:t>DirectLine</a:t>
            </a:r>
            <a:r>
              <a:rPr lang="en-US" sz="1600" dirty="0"/>
              <a:t> : Consume bot in external application such as Mobile App or Website</a:t>
            </a:r>
          </a:p>
          <a:p>
            <a:pPr lvl="2">
              <a:lnSpc>
                <a:spcPts val="1200"/>
              </a:lnSpc>
              <a:spcBef>
                <a:spcPts val="1200"/>
              </a:spcBef>
            </a:pPr>
            <a:r>
              <a:rPr lang="en-US" sz="1600" dirty="0"/>
              <a:t>\core-</a:t>
            </a:r>
            <a:r>
              <a:rPr lang="en-US" sz="1600" dirty="0" err="1"/>
              <a:t>MultiDialogs</a:t>
            </a:r>
            <a:r>
              <a:rPr lang="en-US" sz="1600" dirty="0"/>
              <a:t> : Dialogs calling Dialogs with retries</a:t>
            </a:r>
          </a:p>
          <a:p>
            <a:pPr lvl="2">
              <a:lnSpc>
                <a:spcPts val="1200"/>
              </a:lnSpc>
              <a:spcBef>
                <a:spcPts val="1200"/>
              </a:spcBef>
            </a:pPr>
            <a:r>
              <a:rPr lang="en-US" sz="1600" dirty="0"/>
              <a:t>\demo-</a:t>
            </a:r>
            <a:r>
              <a:rPr lang="en-US" sz="1600" dirty="0" err="1"/>
              <a:t>RollerSkill</a:t>
            </a:r>
            <a:r>
              <a:rPr lang="en-US" sz="1600" dirty="0"/>
              <a:t> : Cortana Skill Demo</a:t>
            </a:r>
          </a:p>
          <a:p>
            <a:r>
              <a:rPr lang="en-US" sz="1600" dirty="0"/>
              <a:t>Create Cortana Skill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5"/>
              </a:rPr>
              <a:t>https://docs.microsoft.com/en-us/cortana/getstarted</a:t>
            </a:r>
            <a:endParaRPr lang="en-US" sz="1600" dirty="0"/>
          </a:p>
          <a:p>
            <a:r>
              <a:rPr lang="en-US" sz="1600" dirty="0"/>
              <a:t>Test Cortana Skill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6"/>
              </a:rPr>
              <a:t>https://docs.microsoft.com/en-us/bot-framework/debug-bots-cortana-skill-invoke</a:t>
            </a:r>
            <a:r>
              <a:rPr lang="en-US" sz="1600" dirty="0"/>
              <a:t> 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544568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My Research: UWP Cortana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Cortana in Win10</a:t>
            </a:r>
          </a:p>
          <a:p>
            <a:pPr lvl="1">
              <a:lnSpc>
                <a:spcPts val="1400"/>
              </a:lnSpc>
              <a:spcBef>
                <a:spcPts val="1200"/>
              </a:spcBef>
            </a:pPr>
            <a:r>
              <a:rPr lang="en-US" sz="1600" dirty="0">
                <a:hlinkClick r:id="rId2"/>
              </a:rPr>
              <a:t>http://blogs.msdn.com/b/arsurya/archive/2015/07/06/integrating-cortana-in-your-universal-windows-app-using-visual-studio-2015.aspx</a:t>
            </a:r>
            <a:endParaRPr lang="en-US" sz="1600" dirty="0"/>
          </a:p>
          <a:p>
            <a:pPr>
              <a:lnSpc>
                <a:spcPts val="1500"/>
              </a:lnSpc>
            </a:pPr>
            <a:r>
              <a:rPr lang="en-US" sz="1600" dirty="0"/>
              <a:t>VCD Definition for Win10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3"/>
              </a:rPr>
              <a:t>https://msdn.microsoft.com/en-us/library/dn954977.aspx</a:t>
            </a:r>
            <a:r>
              <a:rPr lang="en-US" sz="1600" dirty="0"/>
              <a:t> </a:t>
            </a:r>
          </a:p>
          <a:p>
            <a:pPr lvl="1">
              <a:lnSpc>
                <a:spcPts val="1400"/>
              </a:lnSpc>
              <a:spcBef>
                <a:spcPts val="1200"/>
              </a:spcBef>
            </a:pPr>
            <a:r>
              <a:rPr lang="en-US" sz="1600" dirty="0"/>
              <a:t>To activate an app and initiate an action using a voice command, the app must register a VCD file that contains a </a:t>
            </a:r>
            <a:r>
              <a:rPr lang="en-US" sz="1600" dirty="0" err="1"/>
              <a:t>CommandSet</a:t>
            </a:r>
            <a:r>
              <a:rPr lang="en-US" sz="1600" dirty="0"/>
              <a:t> with a language that matches the speech language that the user selected on their device. This language is set by the user on the device Settings &gt; System &gt; Speech &gt; Speech Language screen.</a:t>
            </a:r>
          </a:p>
          <a:p>
            <a:pPr>
              <a:lnSpc>
                <a:spcPts val="1400"/>
              </a:lnSpc>
              <a:spcBef>
                <a:spcPts val="1200"/>
              </a:spcBef>
            </a:pPr>
            <a:r>
              <a:rPr lang="en-US" sz="1600" dirty="0"/>
              <a:t>Speech Namespace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4"/>
              </a:rPr>
              <a:t>https://msdn.microsoft.com/en-us/library/windows/apps/windows.media.speechrecognition.aspx</a:t>
            </a:r>
            <a:endParaRPr lang="en-US" sz="1600" dirty="0"/>
          </a:p>
          <a:p>
            <a:pPr>
              <a:lnSpc>
                <a:spcPts val="1500"/>
              </a:lnSpc>
            </a:pPr>
            <a:r>
              <a:rPr lang="en-US" sz="1600" dirty="0"/>
              <a:t>App Service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5"/>
              </a:rPr>
              <a:t>https://msdn.microsoft.com/en-us/library/windows/apps/mt187314.aspx</a:t>
            </a:r>
            <a:endParaRPr lang="en-US" sz="1600" dirty="0"/>
          </a:p>
          <a:p>
            <a:pPr>
              <a:lnSpc>
                <a:spcPts val="1500"/>
              </a:lnSpc>
            </a:pPr>
            <a:r>
              <a:rPr lang="en-US" sz="1600" dirty="0"/>
              <a:t>Launch Background App with Voice Commands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6"/>
              </a:rPr>
              <a:t>https://msdn.microsoft.com/en-us/library/windows/apps/xaml/dn974228.aspx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92117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My Research: UWP Cortana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1500"/>
              </a:lnSpc>
            </a:pPr>
            <a:r>
              <a:rPr lang="en-US" sz="1600" dirty="0"/>
              <a:t>Guidelines for working within Cortana UI</a:t>
            </a:r>
          </a:p>
          <a:p>
            <a:pPr lvl="1">
              <a:lnSpc>
                <a:spcPts val="1400"/>
              </a:lnSpc>
              <a:spcBef>
                <a:spcPts val="1200"/>
              </a:spcBef>
            </a:pPr>
            <a:r>
              <a:rPr lang="en-US" sz="1600" dirty="0">
                <a:hlinkClick r:id="rId2"/>
              </a:rPr>
              <a:t>https://msdn.microsoft.com/en-us/library/windows/apps/xaml/dn974233.aspx</a:t>
            </a:r>
            <a:endParaRPr lang="en-US" sz="1600" dirty="0"/>
          </a:p>
          <a:p>
            <a:pPr marL="57150" lvl="1" indent="-57150">
              <a:lnSpc>
                <a:spcPts val="1500"/>
              </a:lnSpc>
              <a:buSzPct val="25000"/>
              <a:buFont typeface="Myriad Pro"/>
              <a:buChar char=" "/>
            </a:pPr>
            <a:r>
              <a:rPr lang="en-US" sz="1600" dirty="0"/>
              <a:t>Guidelines for working with foreground Speech Recognition</a:t>
            </a:r>
          </a:p>
          <a:p>
            <a:pPr lvl="1">
              <a:lnSpc>
                <a:spcPts val="1400"/>
              </a:lnSpc>
              <a:spcBef>
                <a:spcPts val="1200"/>
              </a:spcBef>
            </a:pPr>
            <a:r>
              <a:rPr lang="en-US" sz="1600" dirty="0">
                <a:hlinkClick r:id="rId3"/>
              </a:rPr>
              <a:t>https://msdn.microsoft.com/en-us/library/windows/apps/xaml/dn596121.aspx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880341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My Research: Location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Geolocation (namespace aka API):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2"/>
              </a:rPr>
              <a:t>https://msdn.microsoft.com/en-us/library/windows/apps/windows.devices.geolocation.aspx</a:t>
            </a:r>
            <a:endParaRPr lang="en-US" sz="1600" dirty="0"/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/>
              <a:t>Accuracy</a:t>
            </a:r>
          </a:p>
          <a:p>
            <a:pPr lvl="2">
              <a:lnSpc>
                <a:spcPts val="1200"/>
              </a:lnSpc>
              <a:spcBef>
                <a:spcPts val="1200"/>
              </a:spcBef>
            </a:pPr>
            <a:r>
              <a:rPr lang="en-US" sz="1600" dirty="0"/>
              <a:t>Circumstances and Settings required to work</a:t>
            </a:r>
          </a:p>
          <a:p>
            <a:pPr lvl="2">
              <a:lnSpc>
                <a:spcPts val="1200"/>
              </a:lnSpc>
              <a:spcBef>
                <a:spcPts val="1200"/>
              </a:spcBef>
            </a:pPr>
            <a:r>
              <a:rPr lang="en-US" sz="1600" dirty="0"/>
              <a:t>How to get access to Location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/>
              <a:t>If denied need to send the user to settings </a:t>
            </a:r>
          </a:p>
          <a:p>
            <a:pPr lvl="2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3"/>
              </a:rPr>
              <a:t>https://msdn.microsoft.com/en-us/library/windows/apps/xaml/dn741261.aspx</a:t>
            </a:r>
            <a:r>
              <a:rPr lang="en-US" sz="1600" dirty="0"/>
              <a:t> </a:t>
            </a:r>
          </a:p>
          <a:p>
            <a:r>
              <a:rPr lang="en-US" sz="1600" dirty="0"/>
              <a:t>Intro to </a:t>
            </a:r>
            <a:r>
              <a:rPr lang="en-US" sz="1600" dirty="0" err="1"/>
              <a:t>MapControl</a:t>
            </a:r>
            <a:r>
              <a:rPr lang="en-US" sz="1600" dirty="0"/>
              <a:t> and its MVVM Support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4"/>
              </a:rPr>
              <a:t>http://jamescroft.co.uk/blog/uwp/exploring-windows-10-sdk-new-map-control/</a:t>
            </a:r>
            <a:endParaRPr lang="en-US" sz="1600" dirty="0"/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/>
              <a:t>Attached Location Prop</a:t>
            </a:r>
          </a:p>
          <a:p>
            <a:pPr lvl="2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5"/>
              </a:rPr>
              <a:t>https://msdn.microsoft.com/en-us/library/windows.ui.xaml.controls.maps.location.aspx</a:t>
            </a:r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981684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My Research: Helpful UWP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1500"/>
              </a:lnSpc>
            </a:pPr>
            <a:r>
              <a:rPr lang="en-US" sz="1600" dirty="0"/>
              <a:t>Guide to Universal Windows Platform (UWP) apps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2"/>
              </a:rPr>
              <a:t>https://msdn.microsoft.com/en-us/library/windows/apps/xaml/dn894631.aspx</a:t>
            </a:r>
            <a:r>
              <a:rPr lang="en-US" sz="1600" dirty="0"/>
              <a:t> </a:t>
            </a:r>
          </a:p>
          <a:p>
            <a:pPr>
              <a:lnSpc>
                <a:spcPts val="1500"/>
              </a:lnSpc>
            </a:pPr>
            <a:r>
              <a:rPr lang="en-US" sz="1600" dirty="0"/>
              <a:t>Porting a Windows Runtime 8 project to a Universal Windows Platform (UWP) project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3"/>
              </a:rPr>
              <a:t>https://msdn.microsoft.com/en-us/library/windows/apps/xaml/dn705768.aspx#extension_sdks</a:t>
            </a:r>
            <a:endParaRPr lang="en-US" sz="1600" dirty="0"/>
          </a:p>
          <a:p>
            <a:pPr>
              <a:lnSpc>
                <a:spcPts val="1500"/>
              </a:lnSpc>
            </a:pPr>
            <a:r>
              <a:rPr lang="en-US" sz="1600" dirty="0"/>
              <a:t>Planning your App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4"/>
              </a:rPr>
              <a:t>https://msdn.microsoft.com/en-us/library/windows/apps/hh465427.aspx</a:t>
            </a:r>
            <a:endParaRPr lang="en-US" sz="1600" dirty="0"/>
          </a:p>
          <a:p>
            <a:pPr>
              <a:lnSpc>
                <a:spcPts val="1500"/>
              </a:lnSpc>
            </a:pPr>
            <a:r>
              <a:rPr lang="en-US" sz="1600" dirty="0"/>
              <a:t>Launch Settings</a:t>
            </a:r>
          </a:p>
          <a:p>
            <a:pPr lvl="1">
              <a:lnSpc>
                <a:spcPts val="1200"/>
              </a:lnSpc>
              <a:spcBef>
                <a:spcPts val="1200"/>
              </a:spcBef>
            </a:pPr>
            <a:r>
              <a:rPr lang="en-US" sz="1600" dirty="0">
                <a:hlinkClick r:id="rId5"/>
              </a:rPr>
              <a:t>https://msdn.microsoft.com/en-us/library/windows/apps/xaml/dn741261.aspx</a:t>
            </a:r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673600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Download Materials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57404" y="1606272"/>
            <a:ext cx="3077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https://dannydwarren.github.io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981198" y="2172284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https://github.com/dannydwarren/Cortana-Location-UWP</a:t>
            </a:r>
            <a:r>
              <a:rPr lang="en-US" dirty="0"/>
              <a:t> </a:t>
            </a: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1981200" y="265591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Interested in talking more?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1400842" y="3798917"/>
            <a:ext cx="9390315" cy="188283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Contact Me</a:t>
            </a:r>
          </a:p>
          <a:p>
            <a:pPr marL="0" indent="0" algn="ctr">
              <a:buNone/>
            </a:pPr>
            <a:r>
              <a:rPr lang="en-US" dirty="0">
                <a:hlinkClick r:id="rId4"/>
              </a:rPr>
              <a:t>dannydwarren@gmail.com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Mention That Conference</a:t>
            </a:r>
          </a:p>
          <a:p>
            <a:pPr marL="0" indent="0" algn="ctr">
              <a:buNone/>
            </a:pPr>
            <a:r>
              <a:rPr lang="en-US" dirty="0"/>
              <a:t>@</a:t>
            </a:r>
            <a:r>
              <a:rPr lang="en-US" dirty="0" err="1"/>
              <a:t>dannydwarren</a:t>
            </a:r>
            <a:r>
              <a:rPr lang="en-US" dirty="0"/>
              <a:t> (GitHub, Twitter, LinkedIn)</a:t>
            </a:r>
          </a:p>
        </p:txBody>
      </p:sp>
    </p:spTree>
    <p:extLst>
      <p:ext uri="{BB962C8B-B14F-4D97-AF65-F5344CB8AC3E}">
        <p14:creationId xmlns:p14="http://schemas.microsoft.com/office/powerpoint/2010/main" val="1608563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96139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Shape 608"/>
          <p:cNvSpPr/>
          <p:nvPr/>
        </p:nvSpPr>
        <p:spPr>
          <a:xfrm>
            <a:off x="4496993" y="1790943"/>
            <a:ext cx="7398001" cy="3276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7733" tIns="67733" rIns="67733" bIns="67733" anchor="ctr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 Ultra Light" charset="0"/>
                <a:ea typeface="Montserrat Ultra Light" charset="0"/>
                <a:cs typeface="Montserrat Ultra Light" charset="0"/>
              </a:rPr>
              <a:t>Mission: </a:t>
            </a:r>
            <a:r>
              <a:rPr lang="en-US" sz="1600" dirty="0">
                <a:latin typeface="Montserrat Ultra Light" charset="0"/>
                <a:ea typeface="Montserrat Ultra Light" charset="0"/>
                <a:cs typeface="Montserrat Ultra Light" charset="0"/>
              </a:rPr>
              <a:t>Creating progress through technology that lifts the human condition.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 Ultra Light" charset="0"/>
                <a:ea typeface="Montserrat Ultra Light" charset="0"/>
                <a:cs typeface="Montserrat Ultra Light" charset="0"/>
              </a:rPr>
              <a:t>Software Craftsmanship: </a:t>
            </a:r>
            <a:r>
              <a:rPr lang="en-US" sz="1600" dirty="0">
                <a:latin typeface="Montserrat Ultra Light" charset="0"/>
                <a:ea typeface="Montserrat Ultra Light" charset="0"/>
                <a:cs typeface="Montserrat Ultra Light" charset="0"/>
              </a:rPr>
              <a:t>TDD,  Pair programming, Lean, Autonomous &amp; Responsible Teams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 Ultra Light" charset="0"/>
                <a:ea typeface="Montserrat Ultra Light" charset="0"/>
                <a:cs typeface="Montserrat Ultra Light" charset="0"/>
              </a:rPr>
              <a:t>Continual Improvement: </a:t>
            </a:r>
            <a:r>
              <a:rPr lang="en-US" sz="1600" dirty="0">
                <a:latin typeface="Montserrat Ultra Light" charset="0"/>
                <a:ea typeface="Montserrat Ultra Light" charset="0"/>
                <a:cs typeface="Montserrat Ultra Light" charset="0"/>
              </a:rPr>
              <a:t>This is why I can be here with you!</a:t>
            </a:r>
          </a:p>
          <a:p>
            <a:endParaRPr lang="en-US" sz="2400" dirty="0">
              <a:latin typeface="Montserrat Ultra Light" charset="0"/>
              <a:ea typeface="Montserrat Ultra Light" charset="0"/>
              <a:cs typeface="Montserrat Ultra Light" charset="0"/>
            </a:endParaRPr>
          </a:p>
          <a:p>
            <a:r>
              <a:rPr lang="en-US" sz="2000" dirty="0">
                <a:latin typeface="Montserrat" charset="0"/>
                <a:ea typeface="Montserrat" charset="0"/>
                <a:cs typeface="Montserrat" charset="0"/>
              </a:rPr>
              <a:t>DANNY WARREN, SOFTWARE CRAFTSMAN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 Ultra Light" charset="0"/>
                <a:ea typeface="Montserrat Ultra Light" charset="0"/>
                <a:cs typeface="Montserrat Ultra Light" charset="0"/>
              </a:rPr>
              <a:t>Neumont University 2009, B.S. C.S.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 Ultra Light" charset="0"/>
                <a:ea typeface="Montserrat Ultra Light" charset="0"/>
                <a:cs typeface="Montserrat Ultra Light" charset="0"/>
              </a:rPr>
              <a:t>8 Years Custom Application Development/ Built NUI solutions: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 Ultra Light" charset="0"/>
                <a:ea typeface="Montserrat Ultra Light" charset="0"/>
                <a:cs typeface="Montserrat Ultra Light" charset="0"/>
              </a:rPr>
              <a:t>Xamarin, UWP, WPF, Azure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 Ultra Light" charset="0"/>
                <a:ea typeface="Montserrat Ultra Light" charset="0"/>
                <a:cs typeface="Montserrat Ultra Light" charset="0"/>
              </a:rPr>
              <a:t>Touch, Gestures, Speech, &amp; Mouse and Keyboard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 Ultra Light" charset="0"/>
                <a:ea typeface="Montserrat Ultra Light" charset="0"/>
                <a:cs typeface="Montserrat Ultra Light" charset="0"/>
              </a:rPr>
              <a:t>Microsoft MVP Alumnus in Windows Platform Development (Oct 2013 – 2015)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 Ultra Light" charset="0"/>
                <a:ea typeface="Montserrat Ultra Light" charset="0"/>
                <a:cs typeface="Montserrat Ultra Light" charset="0"/>
              </a:rPr>
              <a:t>Avid Mt. Biker and aspiring Rock Climber</a:t>
            </a:r>
            <a:endParaRPr lang="en-US" sz="1600" dirty="0">
              <a:solidFill>
                <a:srgbClr val="000000"/>
              </a:solidFill>
              <a:latin typeface="Montserrat Ultra Light" charset="0"/>
              <a:ea typeface="Montserrat Ultra Light" charset="0"/>
              <a:cs typeface="Montserrat Ultra Light" charset="0"/>
            </a:endParaRPr>
          </a:p>
        </p:txBody>
      </p:sp>
      <p:sp>
        <p:nvSpPr>
          <p:cNvPr id="609" name="Shape 609"/>
          <p:cNvSpPr/>
          <p:nvPr/>
        </p:nvSpPr>
        <p:spPr>
          <a:xfrm>
            <a:off x="3954050" y="1917902"/>
            <a:ext cx="90002" cy="3000404"/>
          </a:xfrm>
          <a:prstGeom prst="rect">
            <a:avLst/>
          </a:prstGeom>
          <a:gradFill>
            <a:gsLst>
              <a:gs pos="0">
                <a:srgbClr val="E62A89"/>
              </a:gs>
              <a:gs pos="100000">
                <a:srgbClr val="F25B2A"/>
              </a:gs>
            </a:gsLst>
            <a:lin ang="14999920"/>
          </a:gradFill>
          <a:ln w="12700">
            <a:miter lim="400000"/>
          </a:ln>
        </p:spPr>
        <p:txBody>
          <a:bodyPr lIns="60958" tIns="60958" rIns="60958" bIns="60958" anchor="ctr"/>
          <a:lstStyle/>
          <a:p>
            <a:pPr algn="ctr" defTabSz="1219200"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610" name="Shape 610"/>
          <p:cNvSpPr/>
          <p:nvPr/>
        </p:nvSpPr>
        <p:spPr>
          <a:xfrm flipH="1">
            <a:off x="3949819" y="461871"/>
            <a:ext cx="1" cy="5690803"/>
          </a:xfrm>
          <a:prstGeom prst="line">
            <a:avLst/>
          </a:prstGeom>
          <a:ln w="12700">
            <a:solidFill>
              <a:srgbClr val="767171"/>
            </a:solidFill>
            <a:miter/>
          </a:ln>
        </p:spPr>
        <p:txBody>
          <a:bodyPr lIns="60958" tIns="60958" rIns="60958" bIns="60958"/>
          <a:lstStyle/>
          <a:p>
            <a:pPr defTabSz="1219200"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pic>
        <p:nvPicPr>
          <p:cNvPr id="1026" name="Picture 2" descr="https://www.pluralsight.com/content/dam/pluralsight/newsroom/brand-assets/logos/pluralsight-logo-hor-black-1@2x.png">
            <a:extLst>
              <a:ext uri="{FF2B5EF4-FFF2-40B4-BE49-F238E27FC236}">
                <a16:creationId xmlns:a16="http://schemas.microsoft.com/office/drawing/2014/main" id="{FE6D6BE5-5D70-45C3-AC39-59077EE485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974" y="783460"/>
            <a:ext cx="2609236" cy="1377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asted-image.pdf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485" y="3968012"/>
            <a:ext cx="1940316" cy="188014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8" name="pasted-image.pdf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485" y="988053"/>
            <a:ext cx="1940316" cy="1880141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Oval 2"/>
          <p:cNvSpPr/>
          <p:nvPr/>
        </p:nvSpPr>
        <p:spPr>
          <a:xfrm>
            <a:off x="1715485" y="971550"/>
            <a:ext cx="1940316" cy="1900238"/>
          </a:xfrm>
          <a:prstGeom prst="ellipse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22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404040"/>
              </a:solidFill>
              <a:effectLst/>
              <a:uFillTx/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393959583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/>
          <p:nvPr/>
        </p:nvSpPr>
        <p:spPr>
          <a:xfrm>
            <a:off x="1317932" y="2791595"/>
            <a:ext cx="9541634" cy="812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 defTabSz="586002">
              <a:lnSpc>
                <a:spcPct val="90000"/>
              </a:lnSpc>
              <a:defRPr sz="5200" spc="109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</a:lstStyle>
          <a:p>
            <a:r>
              <a:rPr lang="en-US" dirty="0"/>
              <a:t>CORTANA</a:t>
            </a:r>
            <a:endParaRPr dirty="0"/>
          </a:p>
        </p:txBody>
      </p:sp>
      <p:pic>
        <p:nvPicPr>
          <p:cNvPr id="483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5400000" flipH="1">
            <a:off x="6056998" y="2924810"/>
            <a:ext cx="63501" cy="228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Shape 457">
            <a:extLst>
              <a:ext uri="{FF2B5EF4-FFF2-40B4-BE49-F238E27FC236}">
                <a16:creationId xmlns:a16="http://schemas.microsoft.com/office/drawing/2014/main" id="{686266EA-7BC5-4692-A95C-0F96F041353C}"/>
              </a:ext>
            </a:extLst>
          </p:cNvPr>
          <p:cNvSpPr/>
          <p:nvPr/>
        </p:nvSpPr>
        <p:spPr>
          <a:xfrm>
            <a:off x="3500835" y="4967512"/>
            <a:ext cx="5175826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marL="57150" indent="-57150" defTabSz="586002">
              <a:spcBef>
                <a:spcPts val="1000"/>
              </a:spcBef>
              <a:buSzPct val="25000"/>
              <a:buFont typeface="Myriad Pro"/>
              <a:buChar char=" "/>
              <a:defRPr sz="2000" spc="62"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6" name="Shape 457">
            <a:extLst>
              <a:ext uri="{FF2B5EF4-FFF2-40B4-BE49-F238E27FC236}">
                <a16:creationId xmlns:a16="http://schemas.microsoft.com/office/drawing/2014/main" id="{1ED2F489-DD37-4CE8-837B-C3252AE64DF7}"/>
              </a:ext>
            </a:extLst>
          </p:cNvPr>
          <p:cNvSpPr/>
          <p:nvPr/>
        </p:nvSpPr>
        <p:spPr>
          <a:xfrm>
            <a:off x="3500835" y="4749504"/>
            <a:ext cx="5175826" cy="836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 anchor="ctr">
            <a:spAutoFit/>
          </a:bodyPr>
          <a:lstStyle/>
          <a:p>
            <a:pPr marL="57150" indent="-57150" algn="ctr" defTabSz="586002">
              <a:spcBef>
                <a:spcPts val="1000"/>
              </a:spcBef>
              <a:buSzPct val="25000"/>
              <a:buFont typeface="Myriad Pro"/>
              <a:buChar char=" "/>
              <a:defRPr sz="2000" spc="62">
                <a:solidFill>
                  <a:srgbClr val="FFFFFF"/>
                </a:solidFill>
              </a:defRPr>
            </a:pPr>
            <a:r>
              <a:rPr lang="en-US" dirty="0"/>
              <a:t>Cortana Skills (Speech Enabled Bots)</a:t>
            </a:r>
          </a:p>
          <a:p>
            <a:pPr marL="57150" indent="-57150" algn="ctr" defTabSz="586002">
              <a:spcBef>
                <a:spcPts val="1000"/>
              </a:spcBef>
              <a:buSzPct val="25000"/>
              <a:buFont typeface="Myriad Pro"/>
              <a:buChar char=" "/>
              <a:defRPr sz="2000" spc="62">
                <a:solidFill>
                  <a:srgbClr val="FFFFFF"/>
                </a:solidFill>
              </a:defRPr>
            </a:pPr>
            <a:r>
              <a:rPr lang="en-US" dirty="0"/>
              <a:t>UWP Cortana (Speech) API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50400326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4E8253-BE48-4CE8-9579-E17EC11052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7952" y="2544755"/>
            <a:ext cx="3507782" cy="1754324"/>
          </a:xfrm>
        </p:spPr>
        <p:txBody>
          <a:bodyPr/>
          <a:lstStyle/>
          <a:p>
            <a:r>
              <a:rPr lang="en-US" dirty="0"/>
              <a:t>Cortana Skills (Speech enabled bots)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EF193-D031-4889-82B7-0051749009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43666" y="2898087"/>
            <a:ext cx="6311474" cy="1061827"/>
          </a:xfrm>
        </p:spPr>
        <p:txBody>
          <a:bodyPr/>
          <a:lstStyle/>
          <a:p>
            <a:r>
              <a:rPr lang="en-US" dirty="0"/>
              <a:t>MS Bot Framework</a:t>
            </a:r>
          </a:p>
          <a:p>
            <a:r>
              <a:rPr lang="en-US" dirty="0"/>
              <a:t>ASP.NET </a:t>
            </a:r>
            <a:r>
              <a:rPr lang="en-US" dirty="0" err="1"/>
              <a:t>WebAPI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9495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4E8253-BE48-4CE8-9579-E17EC11052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7952" y="2821753"/>
            <a:ext cx="3507782" cy="1200327"/>
          </a:xfrm>
        </p:spPr>
        <p:txBody>
          <a:bodyPr/>
          <a:lstStyle/>
          <a:p>
            <a:r>
              <a:rPr lang="en-US" dirty="0"/>
              <a:t>UWP Cortana (Speech)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EF193-D031-4889-82B7-0051749009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43666" y="1738795"/>
            <a:ext cx="6311474" cy="3380411"/>
          </a:xfrm>
        </p:spPr>
        <p:txBody>
          <a:bodyPr/>
          <a:lstStyle/>
          <a:p>
            <a:r>
              <a:rPr lang="en-US" dirty="0"/>
              <a:t>Voice Commands</a:t>
            </a:r>
          </a:p>
          <a:p>
            <a:pPr lvl="1"/>
            <a:r>
              <a:rPr lang="en-US" dirty="0"/>
              <a:t>VCD.xml file</a:t>
            </a:r>
          </a:p>
          <a:p>
            <a:pPr lvl="1"/>
            <a:r>
              <a:rPr lang="en-US" dirty="0"/>
              <a:t>Used to launch Apps (Deep Link)</a:t>
            </a:r>
          </a:p>
          <a:p>
            <a:pPr lvl="1"/>
            <a:r>
              <a:rPr lang="en-US" dirty="0"/>
              <a:t>Used to display information provided by </a:t>
            </a:r>
            <a:r>
              <a:rPr lang="en-US" dirty="0" err="1"/>
              <a:t>VoiceCommandService</a:t>
            </a:r>
            <a:endParaRPr lang="en-US" dirty="0"/>
          </a:p>
          <a:p>
            <a:r>
              <a:rPr lang="en-US" dirty="0"/>
              <a:t>Speech Recognition</a:t>
            </a:r>
          </a:p>
          <a:p>
            <a:r>
              <a:rPr lang="en-US" dirty="0"/>
              <a:t>Text-To-Speech (TTS)</a:t>
            </a:r>
          </a:p>
        </p:txBody>
      </p:sp>
    </p:spTree>
    <p:extLst>
      <p:ext uri="{BB962C8B-B14F-4D97-AF65-F5344CB8AC3E}">
        <p14:creationId xmlns:p14="http://schemas.microsoft.com/office/powerpoint/2010/main" val="33895028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Voice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VCD.xml File</a:t>
            </a:r>
          </a:p>
          <a:p>
            <a:r>
              <a:rPr lang="en-US" dirty="0"/>
              <a:t>Register VCD File</a:t>
            </a:r>
          </a:p>
          <a:p>
            <a:r>
              <a:rPr lang="en-US" dirty="0"/>
              <a:t>Update Phrase Lists</a:t>
            </a:r>
          </a:p>
          <a:p>
            <a:r>
              <a:rPr lang="en-US" dirty="0"/>
              <a:t>Declare Dictation Phrase Topics</a:t>
            </a:r>
          </a:p>
          <a:p>
            <a:r>
              <a:rPr lang="en-US" dirty="0"/>
              <a:t>Declare Capabilities in </a:t>
            </a:r>
            <a:r>
              <a:rPr lang="en-US" dirty="0" err="1"/>
              <a:t>Package.appxmanifest</a:t>
            </a:r>
            <a:endParaRPr lang="en-US" dirty="0"/>
          </a:p>
          <a:p>
            <a:pPr lvl="1"/>
            <a:r>
              <a:rPr lang="en-US" dirty="0"/>
              <a:t>Microphone</a:t>
            </a:r>
          </a:p>
          <a:p>
            <a:pPr lvl="1"/>
            <a:r>
              <a:rPr lang="en-US" dirty="0"/>
              <a:t>Internet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318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Text-To-Speech (TTS)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5257800"/>
          </a:xfrm>
        </p:spPr>
        <p:txBody>
          <a:bodyPr/>
          <a:lstStyle/>
          <a:p>
            <a:r>
              <a:rPr lang="en-US" dirty="0" err="1"/>
              <a:t>SpeechSynthesizer</a:t>
            </a:r>
            <a:endParaRPr lang="en-US" dirty="0"/>
          </a:p>
          <a:p>
            <a:pPr marL="297073" lvl="1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SpeechSynthesisStream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stream =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</a:p>
          <a:p>
            <a:pPr marL="596177" lvl="2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speechSynth.SynthesizeTextToStreamAsync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textToSpeak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596177" lvl="2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/>
              <a:t>-OR-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596177" lvl="2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speechSynth.SynthesizeSsmlToStreamAsync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ssml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dirty="0"/>
              <a:t>Sample SSML</a:t>
            </a:r>
          </a:p>
          <a:p>
            <a:pPr marL="528852" lvl="1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ssml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=</a:t>
            </a:r>
          </a:p>
          <a:p>
            <a:pPr marL="807795" lvl="3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@"&lt;speak version='1.0' 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+</a:t>
            </a:r>
          </a:p>
          <a:p>
            <a:pPr marL="807795" lvl="3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A31515"/>
                </a:solidFill>
                <a:latin typeface="Consolas" panose="020B0609020204030204" pitchFamily="49" charset="0"/>
              </a:rPr>
              <a:t>xmlns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='http://www.w3.org/2001/10/synthesis' </a:t>
            </a:r>
            <a:r>
              <a:rPr lang="en-US" sz="1200" dirty="0" err="1">
                <a:solidFill>
                  <a:srgbClr val="A31515"/>
                </a:solidFill>
                <a:latin typeface="Consolas" panose="020B0609020204030204" pitchFamily="49" charset="0"/>
              </a:rPr>
              <a:t>xml:lang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='</a:t>
            </a:r>
            <a:r>
              <a:rPr lang="en-US" sz="1200" dirty="0" err="1">
                <a:solidFill>
                  <a:srgbClr val="A31515"/>
                </a:solidFill>
                <a:latin typeface="Consolas" panose="020B0609020204030204" pitchFamily="49" charset="0"/>
              </a:rPr>
              <a:t>en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-US'&gt;"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+</a:t>
            </a:r>
          </a:p>
          <a:p>
            <a:pPr marL="807795" lvl="3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"Hello &lt;prosody contour='(0%,+80Hz) (10%,+80%)      (40%,+80Hz)'&gt;World&lt;/prosody&gt; 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</a:p>
          <a:p>
            <a:pPr marL="807795" lvl="3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"&lt;break time='500ms' /&gt;"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+</a:t>
            </a:r>
          </a:p>
          <a:p>
            <a:pPr marL="807795" lvl="3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"Goodbye &lt;prosody rate='slow' contour='(0%,+20Hz) (10%,+30%)        (40%,+10Hz)'&gt;World&lt;/prosody&gt;"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+</a:t>
            </a:r>
          </a:p>
          <a:p>
            <a:pPr marL="807795" lvl="3" indent="0">
              <a:lnSpc>
                <a:spcPts val="400"/>
              </a:lnSpc>
              <a:spcBef>
                <a:spcPts val="1200"/>
              </a:spcBef>
              <a:buNone/>
            </a:pP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"&lt;/speak&gt;"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/>
              <a:t>Literally stick words in the device’s mouth!</a:t>
            </a:r>
          </a:p>
        </p:txBody>
      </p:sp>
    </p:spTree>
    <p:extLst>
      <p:ext uri="{BB962C8B-B14F-4D97-AF65-F5344CB8AC3E}">
        <p14:creationId xmlns:p14="http://schemas.microsoft.com/office/powerpoint/2010/main" val="2620963924"/>
      </p:ext>
    </p:extLst>
  </p:cSld>
  <p:clrMapOvr>
    <a:masterClrMapping/>
  </p:clrMapOvr>
</p:sld>
</file>

<file path=ppt/theme/theme1.xml><?xml version="1.0" encoding="utf-8"?>
<a:theme xmlns:a="http://schemas.openxmlformats.org/drawingml/2006/main" name="Pluralsight default theme">
  <a:themeElements>
    <a:clrScheme name="Pluralsight default theme">
      <a:dk1>
        <a:srgbClr val="404040"/>
      </a:dk1>
      <a:lt1>
        <a:srgbClr val="FFFFFF"/>
      </a:lt1>
      <a:dk2>
        <a:srgbClr val="A7A7A7"/>
      </a:dk2>
      <a:lt2>
        <a:srgbClr val="535353"/>
      </a:lt2>
      <a:accent1>
        <a:srgbClr val="F05A28"/>
      </a:accent1>
      <a:accent2>
        <a:srgbClr val="E80A89"/>
      </a:accent2>
      <a:accent3>
        <a:srgbClr val="0C9DBF"/>
      </a:accent3>
      <a:accent4>
        <a:srgbClr val="A02758"/>
      </a:accent4>
      <a:accent5>
        <a:srgbClr val="9BC84D"/>
      </a:accent5>
      <a:accent6>
        <a:srgbClr val="606060"/>
      </a:accent6>
      <a:hlink>
        <a:srgbClr val="0000FF"/>
      </a:hlink>
      <a:folHlink>
        <a:srgbClr val="FF00FF"/>
      </a:folHlink>
    </a:clrScheme>
    <a:fontScheme name="Pluralsight default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Pluralsight default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22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04040"/>
            </a:solidFill>
            <a:effectLst/>
            <a:uFillTx/>
            <a:latin typeface="Montserrat"/>
            <a:ea typeface="Montserrat"/>
            <a:cs typeface="Montserrat"/>
            <a:sym typeface="Montserra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22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404040"/>
            </a:solidFill>
            <a:effectLst/>
            <a:uFillTx/>
            <a:latin typeface="Montserrat"/>
            <a:ea typeface="Montserrat"/>
            <a:cs typeface="Montserrat"/>
            <a:sym typeface="Montserra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Pluralsight_PPT_PresentationTemplate</Template>
  <TotalTime>380</TotalTime>
  <Words>809</Words>
  <Application>Microsoft Office PowerPoint</Application>
  <PresentationFormat>Widescreen</PresentationFormat>
  <Paragraphs>177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9" baseType="lpstr">
      <vt:lpstr>Arial</vt:lpstr>
      <vt:lpstr>Calibri</vt:lpstr>
      <vt:lpstr>Consolas</vt:lpstr>
      <vt:lpstr>Gotham Light</vt:lpstr>
      <vt:lpstr>Gotham Medium</vt:lpstr>
      <vt:lpstr>Helvetica</vt:lpstr>
      <vt:lpstr>Helvetica Light</vt:lpstr>
      <vt:lpstr>Helvetica Neue</vt:lpstr>
      <vt:lpstr>Montserrat</vt:lpstr>
      <vt:lpstr>Montserrat Black</vt:lpstr>
      <vt:lpstr>Montserrat Light</vt:lpstr>
      <vt:lpstr>Montserrat Ultra Light</vt:lpstr>
      <vt:lpstr>Myriad Pro</vt:lpstr>
      <vt:lpstr>Segoe UI</vt:lpstr>
      <vt:lpstr>Pluralsight 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Voice Commands</vt:lpstr>
      <vt:lpstr> Text-To-Speech (TTS)</vt:lpstr>
      <vt:lpstr> Speech Recognizers</vt:lpstr>
      <vt:lpstr> Using SpeechRecognizer</vt:lpstr>
      <vt:lpstr> Choosing a ISpeechRecognitionConstraint</vt:lpstr>
      <vt:lpstr>PowerPoint Presentation</vt:lpstr>
      <vt:lpstr> Single Shot Location</vt:lpstr>
      <vt:lpstr> Continuous Tracking</vt:lpstr>
      <vt:lpstr> Best Practices</vt:lpstr>
      <vt:lpstr>PowerPoint Presentation</vt:lpstr>
      <vt:lpstr> My Research: Cortana Skills</vt:lpstr>
      <vt:lpstr> My Research: UWP Cortana</vt:lpstr>
      <vt:lpstr> My Research: UWP Cortana (continued)</vt:lpstr>
      <vt:lpstr> My Research: Location</vt:lpstr>
      <vt:lpstr> My Research: Helpful UWP Topics</vt:lpstr>
      <vt:lpstr>PowerPoint Presentation</vt:lpstr>
      <vt:lpstr> Download Materials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Hey Cortana, Where Am I?</dc:title>
  <dc:creator>Danny Warren</dc:creator>
  <cp:lastModifiedBy>Danny Warren</cp:lastModifiedBy>
  <cp:revision>98</cp:revision>
  <dcterms:created xsi:type="dcterms:W3CDTF">2015-08-06T04:10:25Z</dcterms:created>
  <dcterms:modified xsi:type="dcterms:W3CDTF">2017-08-09T00:58:48Z</dcterms:modified>
</cp:coreProperties>
</file>

<file path=docProps/thumbnail.jpeg>
</file>